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648" r:id="rId1"/>
    <p:sldMasterId id="2147483676" r:id="rId2"/>
    <p:sldMasterId id="2147483690" r:id="rId3"/>
  </p:sldMasterIdLst>
  <p:notesMasterIdLst>
    <p:notesMasterId r:id="rId29"/>
  </p:notesMasterIdLst>
  <p:handoutMasterIdLst>
    <p:handoutMasterId r:id="rId30"/>
  </p:handoutMasterIdLst>
  <p:sldIdLst>
    <p:sldId id="2371" r:id="rId4"/>
    <p:sldId id="2397" r:id="rId5"/>
    <p:sldId id="2347" r:id="rId6"/>
    <p:sldId id="2405" r:id="rId7"/>
    <p:sldId id="2409" r:id="rId8"/>
    <p:sldId id="2406" r:id="rId9"/>
    <p:sldId id="2413" r:id="rId10"/>
    <p:sldId id="2398" r:id="rId11"/>
    <p:sldId id="2411" r:id="rId12"/>
    <p:sldId id="2415" r:id="rId13"/>
    <p:sldId id="2414" r:id="rId14"/>
    <p:sldId id="2416" r:id="rId15"/>
    <p:sldId id="2419" r:id="rId16"/>
    <p:sldId id="2399" r:id="rId17"/>
    <p:sldId id="2417" r:id="rId18"/>
    <p:sldId id="2400" r:id="rId19"/>
    <p:sldId id="2412" r:id="rId20"/>
    <p:sldId id="2401" r:id="rId21"/>
    <p:sldId id="2418" r:id="rId22"/>
    <p:sldId id="2402" r:id="rId23"/>
    <p:sldId id="2403" r:id="rId24"/>
    <p:sldId id="2410" r:id="rId25"/>
    <p:sldId id="2408" r:id="rId26"/>
    <p:sldId id="2420" r:id="rId27"/>
    <p:sldId id="2395" r:id="rId28"/>
  </p:sldIdLst>
  <p:sldSz cx="9144000" cy="6858000" type="screen4x3"/>
  <p:notesSz cx="6797675" cy="9926638"/>
  <p:defaultTextStyle>
    <a:defPPr>
      <a:defRPr lang="zh-CN"/>
    </a:defPPr>
    <a:lvl1pPr algn="l" rtl="0" fontAlgn="base">
      <a:spcBef>
        <a:spcPct val="0"/>
      </a:spcBef>
      <a:spcAft>
        <a:spcPct val="0"/>
      </a:spcAft>
      <a:defRPr kern="1200">
        <a:solidFill>
          <a:schemeClr val="tx1"/>
        </a:solidFill>
        <a:latin typeface="Arial" charset="0"/>
        <a:ea typeface="宋体" charset="-122"/>
        <a:cs typeface="+mn-cs"/>
      </a:defRPr>
    </a:lvl1pPr>
    <a:lvl2pPr marL="457200" algn="l" rtl="0" fontAlgn="base">
      <a:spcBef>
        <a:spcPct val="0"/>
      </a:spcBef>
      <a:spcAft>
        <a:spcPct val="0"/>
      </a:spcAft>
      <a:defRPr kern="1200">
        <a:solidFill>
          <a:schemeClr val="tx1"/>
        </a:solidFill>
        <a:latin typeface="Arial" charset="0"/>
        <a:ea typeface="宋体" charset="-122"/>
        <a:cs typeface="+mn-cs"/>
      </a:defRPr>
    </a:lvl2pPr>
    <a:lvl3pPr marL="914400" algn="l" rtl="0" fontAlgn="base">
      <a:spcBef>
        <a:spcPct val="0"/>
      </a:spcBef>
      <a:spcAft>
        <a:spcPct val="0"/>
      </a:spcAft>
      <a:defRPr kern="1200">
        <a:solidFill>
          <a:schemeClr val="tx1"/>
        </a:solidFill>
        <a:latin typeface="Arial" charset="0"/>
        <a:ea typeface="宋体" charset="-122"/>
        <a:cs typeface="+mn-cs"/>
      </a:defRPr>
    </a:lvl3pPr>
    <a:lvl4pPr marL="1371600" algn="l" rtl="0" fontAlgn="base">
      <a:spcBef>
        <a:spcPct val="0"/>
      </a:spcBef>
      <a:spcAft>
        <a:spcPct val="0"/>
      </a:spcAft>
      <a:defRPr kern="1200">
        <a:solidFill>
          <a:schemeClr val="tx1"/>
        </a:solidFill>
        <a:latin typeface="Arial" charset="0"/>
        <a:ea typeface="宋体" charset="-122"/>
        <a:cs typeface="+mn-cs"/>
      </a:defRPr>
    </a:lvl4pPr>
    <a:lvl5pPr marL="1828800" algn="l" rtl="0" fontAlgn="base">
      <a:spcBef>
        <a:spcPct val="0"/>
      </a:spcBef>
      <a:spcAft>
        <a:spcPct val="0"/>
      </a:spcAft>
      <a:defRPr kern="1200">
        <a:solidFill>
          <a:schemeClr val="tx1"/>
        </a:solidFill>
        <a:latin typeface="Arial" charset="0"/>
        <a:ea typeface="宋体" charset="-122"/>
        <a:cs typeface="+mn-cs"/>
      </a:defRPr>
    </a:lvl5pPr>
    <a:lvl6pPr marL="2286000" algn="l" defTabSz="914400" rtl="0" eaLnBrk="1" latinLnBrk="0" hangingPunct="1">
      <a:defRPr kern="1200">
        <a:solidFill>
          <a:schemeClr val="tx1"/>
        </a:solidFill>
        <a:latin typeface="Arial" charset="0"/>
        <a:ea typeface="宋体" charset="-122"/>
        <a:cs typeface="+mn-cs"/>
      </a:defRPr>
    </a:lvl6pPr>
    <a:lvl7pPr marL="2743200" algn="l" defTabSz="914400" rtl="0" eaLnBrk="1" latinLnBrk="0" hangingPunct="1">
      <a:defRPr kern="1200">
        <a:solidFill>
          <a:schemeClr val="tx1"/>
        </a:solidFill>
        <a:latin typeface="Arial" charset="0"/>
        <a:ea typeface="宋体" charset="-122"/>
        <a:cs typeface="+mn-cs"/>
      </a:defRPr>
    </a:lvl7pPr>
    <a:lvl8pPr marL="3200400" algn="l" defTabSz="914400" rtl="0" eaLnBrk="1" latinLnBrk="0" hangingPunct="1">
      <a:defRPr kern="1200">
        <a:solidFill>
          <a:schemeClr val="tx1"/>
        </a:solidFill>
        <a:latin typeface="Arial" charset="0"/>
        <a:ea typeface="宋体" charset="-122"/>
        <a:cs typeface="+mn-cs"/>
      </a:defRPr>
    </a:lvl8pPr>
    <a:lvl9pPr marL="3657600" algn="l" defTabSz="914400" rtl="0" eaLnBrk="1" latinLnBrk="0" hangingPunct="1">
      <a:defRPr kern="1200">
        <a:solidFill>
          <a:schemeClr val="tx1"/>
        </a:solidFill>
        <a:latin typeface="Arial" charset="0"/>
        <a:ea typeface="宋体" charset="-122"/>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3127">
          <p15:clr>
            <a:srgbClr val="A4A3A4"/>
          </p15:clr>
        </p15:guide>
        <p15:guide id="2" pos="214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58ED5"/>
    <a:srgbClr val="1F497D"/>
    <a:srgbClr val="D0D0D0"/>
    <a:srgbClr val="404040"/>
    <a:srgbClr val="DCE6F2"/>
    <a:srgbClr val="4F81BD"/>
    <a:srgbClr val="A5E290"/>
    <a:srgbClr val="D2D2CD"/>
    <a:srgbClr val="D2D2D2"/>
    <a:srgbClr val="D7D7D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中度样式 2 - 强调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中度样式 2 - 强调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中度样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84E427A-3D55-4303-BF80-6455036E1DE7}" styleName="主题样式 1 - 强调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BC89EF96-8CEA-46FF-86C4-4CE0E7609802}" styleName="浅色样式 3 - 强调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E25E649-3F16-4E02-A733-19D2CDBF48F0}" styleName="中度样式 3 - 强调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9D7B26C5-4107-4FEC-AEDC-1716B250A1EF}" styleName="浅色样式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2838BEF-8BB2-4498-84A7-C5851F593DF1}" styleName="中度样式 4 - 强调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C4B1156A-380E-4F78-BDF5-A606A8083BF9}" styleName="中度样式 4 - 强调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69CF1AB2-1976-4502-BF36-3FF5EA218861}" styleName="中度样式 4 - 强调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D7AC3CCA-C797-4891-BE02-D94E43425B78}" styleName="中度样式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8A107856-5554-42FB-B03E-39F5DBC370BA}" styleName="中度样式 4 - 强调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2A488322-F2BA-4B5B-9748-0D474271808F}" styleName="中度样式 3 - 强调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6029" autoAdjust="0"/>
    <p:restoredTop sz="91462" autoAdjust="0"/>
  </p:normalViewPr>
  <p:slideViewPr>
    <p:cSldViewPr>
      <p:cViewPr varScale="1">
        <p:scale>
          <a:sx n="89" d="100"/>
          <a:sy n="89" d="100"/>
        </p:scale>
        <p:origin x="-1314"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79" d="100"/>
          <a:sy n="79" d="100"/>
        </p:scale>
        <p:origin x="-4068" y="-108"/>
      </p:cViewPr>
      <p:guideLst>
        <p:guide orient="horz" pos="3127"/>
        <p:guide pos="2142"/>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handoutMaster" Target="handoutMasters/handoutMaster1.xml"/><Relationship Id="rId8"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1"/>
            <a:ext cx="2946400" cy="496889"/>
          </a:xfrm>
          <a:prstGeom prst="rect">
            <a:avLst/>
          </a:prstGeom>
        </p:spPr>
        <p:txBody>
          <a:bodyPr vert="horz" lIns="91303" tIns="45652" rIns="91303" bIns="45652" rtlCol="0"/>
          <a:lstStyle>
            <a:lvl1pPr algn="l" fontAlgn="auto">
              <a:spcBef>
                <a:spcPts val="0"/>
              </a:spcBef>
              <a:spcAft>
                <a:spcPts val="0"/>
              </a:spcAft>
              <a:defRPr sz="1200">
                <a:latin typeface="+mn-lt"/>
                <a:ea typeface="+mn-ea"/>
              </a:defRPr>
            </a:lvl1pPr>
          </a:lstStyle>
          <a:p>
            <a:pPr>
              <a:defRPr/>
            </a:pPr>
            <a:endParaRPr lang="zh-CN" altLang="en-US"/>
          </a:p>
        </p:txBody>
      </p:sp>
      <p:sp>
        <p:nvSpPr>
          <p:cNvPr id="3" name="日期占位符 2"/>
          <p:cNvSpPr>
            <a:spLocks noGrp="1"/>
          </p:cNvSpPr>
          <p:nvPr>
            <p:ph type="dt" sz="quarter" idx="1"/>
          </p:nvPr>
        </p:nvSpPr>
        <p:spPr>
          <a:xfrm>
            <a:off x="3849689" y="1"/>
            <a:ext cx="2946400" cy="496889"/>
          </a:xfrm>
          <a:prstGeom prst="rect">
            <a:avLst/>
          </a:prstGeom>
        </p:spPr>
        <p:txBody>
          <a:bodyPr vert="horz" lIns="91303" tIns="45652" rIns="91303" bIns="45652" rtlCol="0"/>
          <a:lstStyle>
            <a:lvl1pPr algn="r" fontAlgn="auto">
              <a:spcBef>
                <a:spcPts val="0"/>
              </a:spcBef>
              <a:spcAft>
                <a:spcPts val="0"/>
              </a:spcAft>
              <a:defRPr sz="1200">
                <a:latin typeface="+mn-lt"/>
                <a:ea typeface="+mn-ea"/>
              </a:defRPr>
            </a:lvl1pPr>
          </a:lstStyle>
          <a:p>
            <a:pPr>
              <a:defRPr/>
            </a:pPr>
            <a:fld id="{8B2519F5-7142-451D-BCE6-33605993CD50}" type="datetimeFigureOut">
              <a:rPr lang="zh-CN" altLang="en-US"/>
              <a:pPr>
                <a:defRPr/>
              </a:pPr>
              <a:t>2019/5/31</a:t>
            </a:fld>
            <a:endParaRPr lang="zh-CN" altLang="en-US"/>
          </a:p>
        </p:txBody>
      </p:sp>
      <p:sp>
        <p:nvSpPr>
          <p:cNvPr id="4" name="页脚占位符 3"/>
          <p:cNvSpPr>
            <a:spLocks noGrp="1"/>
          </p:cNvSpPr>
          <p:nvPr>
            <p:ph type="ftr" sz="quarter" idx="2"/>
          </p:nvPr>
        </p:nvSpPr>
        <p:spPr>
          <a:xfrm>
            <a:off x="0" y="9428164"/>
            <a:ext cx="2946400" cy="496887"/>
          </a:xfrm>
          <a:prstGeom prst="rect">
            <a:avLst/>
          </a:prstGeom>
        </p:spPr>
        <p:txBody>
          <a:bodyPr vert="horz" lIns="91303" tIns="45652" rIns="91303" bIns="45652" rtlCol="0" anchor="b"/>
          <a:lstStyle>
            <a:lvl1pPr algn="l" fontAlgn="auto">
              <a:spcBef>
                <a:spcPts val="0"/>
              </a:spcBef>
              <a:spcAft>
                <a:spcPts val="0"/>
              </a:spcAft>
              <a:defRPr sz="1200">
                <a:latin typeface="+mn-lt"/>
                <a:ea typeface="+mn-ea"/>
              </a:defRPr>
            </a:lvl1pPr>
          </a:lstStyle>
          <a:p>
            <a:pPr>
              <a:defRPr/>
            </a:pPr>
            <a:endParaRPr lang="zh-CN" altLang="en-US"/>
          </a:p>
        </p:txBody>
      </p:sp>
      <p:sp>
        <p:nvSpPr>
          <p:cNvPr id="5" name="灯片编号占位符 4"/>
          <p:cNvSpPr>
            <a:spLocks noGrp="1"/>
          </p:cNvSpPr>
          <p:nvPr>
            <p:ph type="sldNum" sz="quarter" idx="3"/>
          </p:nvPr>
        </p:nvSpPr>
        <p:spPr>
          <a:xfrm>
            <a:off x="3849689" y="9428164"/>
            <a:ext cx="2946400" cy="496887"/>
          </a:xfrm>
          <a:prstGeom prst="rect">
            <a:avLst/>
          </a:prstGeom>
        </p:spPr>
        <p:txBody>
          <a:bodyPr vert="horz" lIns="91303" tIns="45652" rIns="91303" bIns="45652" rtlCol="0" anchor="b"/>
          <a:lstStyle>
            <a:lvl1pPr algn="r" fontAlgn="auto">
              <a:spcBef>
                <a:spcPts val="0"/>
              </a:spcBef>
              <a:spcAft>
                <a:spcPts val="0"/>
              </a:spcAft>
              <a:defRPr sz="1200">
                <a:latin typeface="+mn-lt"/>
                <a:ea typeface="+mn-ea"/>
              </a:defRPr>
            </a:lvl1pPr>
          </a:lstStyle>
          <a:p>
            <a:pPr>
              <a:defRPr/>
            </a:pPr>
            <a:fld id="{77F627B4-A4EE-4DD0-BEC0-83DB62DB29E4}" type="slidenum">
              <a:rPr lang="zh-CN" altLang="en-US"/>
              <a:pPr>
                <a:defRPr/>
              </a:pPr>
              <a:t>‹#›</a:t>
            </a:fld>
            <a:endParaRPr lang="zh-CN" altLang="en-US"/>
          </a:p>
        </p:txBody>
      </p:sp>
    </p:spTree>
    <p:extLst>
      <p:ext uri="{BB962C8B-B14F-4D97-AF65-F5344CB8AC3E}">
        <p14:creationId xmlns:p14="http://schemas.microsoft.com/office/powerpoint/2010/main" val="11209624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1"/>
            <a:ext cx="2946400" cy="496889"/>
          </a:xfrm>
          <a:prstGeom prst="rect">
            <a:avLst/>
          </a:prstGeom>
        </p:spPr>
        <p:txBody>
          <a:bodyPr vert="horz" lIns="91303" tIns="45652" rIns="91303" bIns="45652" rtlCol="0"/>
          <a:lstStyle>
            <a:lvl1pPr algn="l" fontAlgn="auto">
              <a:spcBef>
                <a:spcPts val="0"/>
              </a:spcBef>
              <a:spcAft>
                <a:spcPts val="0"/>
              </a:spcAft>
              <a:defRPr sz="1200">
                <a:latin typeface="+mn-lt"/>
                <a:ea typeface="+mn-ea"/>
              </a:defRPr>
            </a:lvl1pPr>
          </a:lstStyle>
          <a:p>
            <a:pPr>
              <a:defRPr/>
            </a:pPr>
            <a:endParaRPr lang="zh-CN" altLang="en-US"/>
          </a:p>
        </p:txBody>
      </p:sp>
      <p:sp>
        <p:nvSpPr>
          <p:cNvPr id="3" name="日期占位符 2"/>
          <p:cNvSpPr>
            <a:spLocks noGrp="1"/>
          </p:cNvSpPr>
          <p:nvPr>
            <p:ph type="dt" idx="1"/>
          </p:nvPr>
        </p:nvSpPr>
        <p:spPr>
          <a:xfrm>
            <a:off x="3849689" y="1"/>
            <a:ext cx="2946400" cy="496889"/>
          </a:xfrm>
          <a:prstGeom prst="rect">
            <a:avLst/>
          </a:prstGeom>
        </p:spPr>
        <p:txBody>
          <a:bodyPr vert="horz" lIns="91303" tIns="45652" rIns="91303" bIns="45652" rtlCol="0"/>
          <a:lstStyle>
            <a:lvl1pPr algn="r" fontAlgn="auto">
              <a:spcBef>
                <a:spcPts val="0"/>
              </a:spcBef>
              <a:spcAft>
                <a:spcPts val="0"/>
              </a:spcAft>
              <a:defRPr sz="1200">
                <a:latin typeface="+mn-lt"/>
                <a:ea typeface="+mn-ea"/>
              </a:defRPr>
            </a:lvl1pPr>
          </a:lstStyle>
          <a:p>
            <a:pPr>
              <a:defRPr/>
            </a:pPr>
            <a:fld id="{812FC01E-1DEA-483F-81E0-0B6347BBE005}" type="datetimeFigureOut">
              <a:rPr lang="zh-CN" altLang="en-US"/>
              <a:pPr>
                <a:defRPr/>
              </a:pPr>
              <a:t>2019/5/31</a:t>
            </a:fld>
            <a:endParaRPr lang="zh-CN" altLang="en-US"/>
          </a:p>
        </p:txBody>
      </p:sp>
      <p:sp>
        <p:nvSpPr>
          <p:cNvPr id="4" name="幻灯片图像占位符 3"/>
          <p:cNvSpPr>
            <a:spLocks noGrp="1" noRot="1" noChangeAspect="1"/>
          </p:cNvSpPr>
          <p:nvPr>
            <p:ph type="sldImg" idx="2"/>
          </p:nvPr>
        </p:nvSpPr>
        <p:spPr>
          <a:xfrm>
            <a:off x="920750" y="744538"/>
            <a:ext cx="4959350" cy="3721100"/>
          </a:xfrm>
          <a:prstGeom prst="rect">
            <a:avLst/>
          </a:prstGeom>
          <a:noFill/>
          <a:ln w="12700">
            <a:solidFill>
              <a:prstClr val="black"/>
            </a:solidFill>
          </a:ln>
        </p:spPr>
        <p:txBody>
          <a:bodyPr vert="horz" lIns="91303" tIns="45652" rIns="91303" bIns="45652" rtlCol="0" anchor="ctr"/>
          <a:lstStyle/>
          <a:p>
            <a:pPr lvl="0"/>
            <a:endParaRPr lang="zh-CN" altLang="en-US" noProof="0"/>
          </a:p>
        </p:txBody>
      </p:sp>
      <p:sp>
        <p:nvSpPr>
          <p:cNvPr id="5" name="备注占位符 4"/>
          <p:cNvSpPr>
            <a:spLocks noGrp="1"/>
          </p:cNvSpPr>
          <p:nvPr>
            <p:ph type="body" sz="quarter" idx="3"/>
          </p:nvPr>
        </p:nvSpPr>
        <p:spPr>
          <a:xfrm>
            <a:off x="681040" y="4714877"/>
            <a:ext cx="5437187" cy="4467225"/>
          </a:xfrm>
          <a:prstGeom prst="rect">
            <a:avLst/>
          </a:prstGeom>
        </p:spPr>
        <p:txBody>
          <a:bodyPr vert="horz" lIns="91303" tIns="45652" rIns="91303" bIns="45652" rtlCol="0"/>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6" name="页脚占位符 5"/>
          <p:cNvSpPr>
            <a:spLocks noGrp="1"/>
          </p:cNvSpPr>
          <p:nvPr>
            <p:ph type="ftr" sz="quarter" idx="4"/>
          </p:nvPr>
        </p:nvSpPr>
        <p:spPr>
          <a:xfrm>
            <a:off x="0" y="9428164"/>
            <a:ext cx="2946400" cy="496887"/>
          </a:xfrm>
          <a:prstGeom prst="rect">
            <a:avLst/>
          </a:prstGeom>
        </p:spPr>
        <p:txBody>
          <a:bodyPr vert="horz" lIns="91303" tIns="45652" rIns="91303" bIns="45652" rtlCol="0" anchor="b"/>
          <a:lstStyle>
            <a:lvl1pPr algn="l" fontAlgn="auto">
              <a:spcBef>
                <a:spcPts val="0"/>
              </a:spcBef>
              <a:spcAft>
                <a:spcPts val="0"/>
              </a:spcAft>
              <a:defRPr sz="1200">
                <a:latin typeface="+mn-lt"/>
                <a:ea typeface="+mn-ea"/>
              </a:defRPr>
            </a:lvl1pPr>
          </a:lstStyle>
          <a:p>
            <a:pPr>
              <a:defRPr/>
            </a:pPr>
            <a:endParaRPr lang="zh-CN" altLang="en-US"/>
          </a:p>
        </p:txBody>
      </p:sp>
      <p:sp>
        <p:nvSpPr>
          <p:cNvPr id="7" name="灯片编号占位符 6"/>
          <p:cNvSpPr>
            <a:spLocks noGrp="1"/>
          </p:cNvSpPr>
          <p:nvPr>
            <p:ph type="sldNum" sz="quarter" idx="5"/>
          </p:nvPr>
        </p:nvSpPr>
        <p:spPr>
          <a:xfrm>
            <a:off x="3849689" y="9428164"/>
            <a:ext cx="2946400" cy="496887"/>
          </a:xfrm>
          <a:prstGeom prst="rect">
            <a:avLst/>
          </a:prstGeom>
        </p:spPr>
        <p:txBody>
          <a:bodyPr vert="horz" lIns="91303" tIns="45652" rIns="91303" bIns="45652" rtlCol="0" anchor="b"/>
          <a:lstStyle>
            <a:lvl1pPr algn="r" fontAlgn="auto">
              <a:spcBef>
                <a:spcPts val="0"/>
              </a:spcBef>
              <a:spcAft>
                <a:spcPts val="0"/>
              </a:spcAft>
              <a:defRPr sz="1200">
                <a:latin typeface="+mn-lt"/>
                <a:ea typeface="+mn-ea"/>
              </a:defRPr>
            </a:lvl1pPr>
          </a:lstStyle>
          <a:p>
            <a:pPr>
              <a:defRPr/>
            </a:pPr>
            <a:fld id="{DF826E88-4F3D-4295-B79E-DF7EE2AF9730}" type="slidenum">
              <a:rPr lang="zh-CN" altLang="en-US"/>
              <a:pPr>
                <a:defRPr/>
              </a:pPr>
              <a:t>‹#›</a:t>
            </a:fld>
            <a:endParaRPr lang="zh-CN" altLang="en-US"/>
          </a:p>
        </p:txBody>
      </p:sp>
    </p:spTree>
    <p:extLst>
      <p:ext uri="{BB962C8B-B14F-4D97-AF65-F5344CB8AC3E}">
        <p14:creationId xmlns:p14="http://schemas.microsoft.com/office/powerpoint/2010/main" val="2894060337"/>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28B5FB8-E79D-4101-B7F6-7789BF944F97}" type="slidenum">
              <a:rPr lang="zh-CN" altLang="en-US" smtClean="0"/>
              <a:pPr/>
              <a:t>0</a:t>
            </a:fld>
            <a:endParaRPr lang="zh-CN" altLang="en-US"/>
          </a:p>
        </p:txBody>
      </p:sp>
    </p:spTree>
    <p:extLst>
      <p:ext uri="{BB962C8B-B14F-4D97-AF65-F5344CB8AC3E}">
        <p14:creationId xmlns:p14="http://schemas.microsoft.com/office/powerpoint/2010/main" val="39829905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DF826E88-4F3D-4295-B79E-DF7EE2AF9730}" type="slidenum">
              <a:rPr lang="zh-CN" altLang="en-US" smtClean="0"/>
              <a:pPr>
                <a:defRPr/>
              </a:pPr>
              <a:t>24</a:t>
            </a:fld>
            <a:endParaRPr lang="zh-CN" altLang="en-US"/>
          </a:p>
        </p:txBody>
      </p:sp>
    </p:spTree>
    <p:extLst>
      <p:ext uri="{BB962C8B-B14F-4D97-AF65-F5344CB8AC3E}">
        <p14:creationId xmlns:p14="http://schemas.microsoft.com/office/powerpoint/2010/main" val="3904273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9"/>
            <a:ext cx="7772400" cy="1470025"/>
          </a:xfrm>
        </p:spPr>
        <p:txBody>
          <a:bodyPr/>
          <a:lstStyle/>
          <a:p>
            <a:r>
              <a:rPr lang="zh-CN" altLang="en-US"/>
              <a:t>单击此处编辑母版标题样式</a:t>
            </a:r>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ea typeface="+mn-ea"/>
              </a:defRPr>
            </a:lvl1pPr>
          </a:lstStyle>
          <a:p>
            <a:pPr>
              <a:defRPr/>
            </a:pPr>
            <a:fld id="{690031A8-D008-48AC-BEF0-330D52FF084F}" type="datetime1">
              <a:rPr lang="zh-CN" altLang="en-US"/>
              <a:pPr>
                <a:defRPr/>
              </a:pPr>
              <a:t>2019/5/31</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endParaRPr lang="zh-CN" altLang="en-US"/>
          </a:p>
        </p:txBody>
      </p:sp>
    </p:spTree>
  </p:cSld>
  <p:clrMapOvr>
    <a:masterClrMapping/>
  </p:clrMapOvr>
  <p:transition spd="med">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ea typeface="+mn-ea"/>
              </a:defRPr>
            </a:lvl1pPr>
          </a:lstStyle>
          <a:p>
            <a:pPr>
              <a:defRPr/>
            </a:pPr>
            <a:fld id="{F18CC538-8B9A-468B-B7B9-F5D64E8C697B}" type="datetime1">
              <a:rPr lang="zh-CN" altLang="en-US"/>
              <a:pPr>
                <a:defRPr/>
              </a:pPr>
              <a:t>2019/5/31</a:t>
            </a:fld>
            <a:endParaRPr lang="zh-CN" altLang="en-US"/>
          </a:p>
        </p:txBody>
      </p:sp>
      <p:sp>
        <p:nvSpPr>
          <p:cNvPr id="6" name="页脚占位符 5"/>
          <p:cNvSpPr>
            <a:spLocks noGrp="1"/>
          </p:cNvSpPr>
          <p:nvPr>
            <p:ph type="ftr" sz="quarter" idx="11"/>
          </p:nvPr>
        </p:nvSpPr>
        <p:spPr/>
        <p:txBody>
          <a:bodyPr/>
          <a:lstStyle>
            <a:lvl1pPr>
              <a:defRPr/>
            </a:lvl1pPr>
          </a:lstStyle>
          <a:p>
            <a:pPr>
              <a:defRPr/>
            </a:pPr>
            <a:endParaRPr lang="zh-CN" altLang="en-US"/>
          </a:p>
        </p:txBody>
      </p:sp>
      <p:sp>
        <p:nvSpPr>
          <p:cNvPr id="7" name="灯片编号占位符 6"/>
          <p:cNvSpPr>
            <a:spLocks noGrp="1"/>
          </p:cNvSpPr>
          <p:nvPr>
            <p:ph type="sldNum" sz="quarter" idx="12"/>
          </p:nvPr>
        </p:nvSpPr>
        <p:spPr/>
        <p:txBody>
          <a:bodyPr/>
          <a:lstStyle>
            <a:lvl1pPr>
              <a:defRPr/>
            </a:lvl1pPr>
          </a:lstStyle>
          <a:p>
            <a:pPr>
              <a:defRPr/>
            </a:pPr>
            <a:fld id="{B6E5CA67-78B4-4778-AB3F-9C6D4E2C64CA}" type="slidenum">
              <a:rPr lang="zh-CN" altLang="en-US"/>
              <a:pPr>
                <a:defRPr/>
              </a:pPr>
              <a:t>‹#›</a:t>
            </a:fld>
            <a:endParaRPr lang="zh-CN" altLang="en-US"/>
          </a:p>
        </p:txBody>
      </p:sp>
    </p:spTree>
  </p:cSld>
  <p:clrMapOvr>
    <a:masterClrMapping/>
  </p:clrMapOvr>
  <p:transition spd="med">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ea typeface="+mn-ea"/>
              </a:defRPr>
            </a:lvl1pPr>
          </a:lstStyle>
          <a:p>
            <a:pPr>
              <a:defRPr/>
            </a:pPr>
            <a:fld id="{E2681D07-B65A-42CD-8E7E-9870D52D7A77}" type="datetime1">
              <a:rPr lang="zh-CN" altLang="en-US"/>
              <a:pPr>
                <a:defRPr/>
              </a:pPr>
              <a:t>2019/5/31</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372FDC41-291E-4B03-9A26-CAC48F76D3F7}" type="slidenum">
              <a:rPr lang="zh-CN" altLang="en-US"/>
              <a:pPr>
                <a:defRPr/>
              </a:pPr>
              <a:t>‹#›</a:t>
            </a:fld>
            <a:endParaRPr lang="zh-CN" altLang="en-US"/>
          </a:p>
        </p:txBody>
      </p:sp>
    </p:spTree>
  </p:cSld>
  <p:clrMapOvr>
    <a:masterClrMapping/>
  </p:clrMapOvr>
  <p:transition spd="med">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9"/>
            <a:ext cx="20574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74639"/>
            <a:ext cx="60198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ea typeface="+mn-ea"/>
              </a:defRPr>
            </a:lvl1pPr>
          </a:lstStyle>
          <a:p>
            <a:pPr>
              <a:defRPr/>
            </a:pPr>
            <a:fld id="{F7008EDE-9CE1-476F-B1CA-E3BAD3FD8961}" type="datetime1">
              <a:rPr lang="zh-CN" altLang="en-US"/>
              <a:pPr>
                <a:defRPr/>
              </a:pPr>
              <a:t>2019/5/31</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16AFFC74-308F-4ADB-9049-D13D6798EE4F}" type="slidenum">
              <a:rPr lang="zh-CN" altLang="en-US"/>
              <a:pPr>
                <a:defRPr/>
              </a:pPr>
              <a:t>‹#›</a:t>
            </a:fld>
            <a:endParaRPr lang="zh-CN" altLang="en-US"/>
          </a:p>
        </p:txBody>
      </p:sp>
    </p:spTree>
  </p:cSld>
  <p:clrMapOvr>
    <a:masterClrMapping/>
  </p:clrMapOvr>
  <p:transition spd="med">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1_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a:xfrm>
            <a:off x="6363351" y="6356352"/>
            <a:ext cx="2085975" cy="365125"/>
          </a:xfrm>
          <a:prstGeom prst="rect">
            <a:avLst/>
          </a:prstGeom>
        </p:spPr>
        <p:txBody>
          <a:bodyPr/>
          <a:lstStyle/>
          <a:p>
            <a:fld id="{530820CF-B880-4189-942D-D702A7CBA730}" type="datetimeFigureOut">
              <a:rPr lang="zh-CN" altLang="en-US" smtClean="0"/>
              <a:pPr/>
              <a:t>2019/5/31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extLst>
      <p:ext uri="{BB962C8B-B14F-4D97-AF65-F5344CB8AC3E}">
        <p14:creationId xmlns:p14="http://schemas.microsoft.com/office/powerpoint/2010/main" val="33221971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457200" y="6356352"/>
            <a:ext cx="2133600" cy="366183"/>
          </a:xfrm>
          <a:prstGeom prst="rect">
            <a:avLst/>
          </a:prstGeom>
        </p:spPr>
        <p:txBody>
          <a:bodyPr/>
          <a:lstStyle/>
          <a:p>
            <a:fld id="{C77346A8-E00D-4DBD-9D17-DFA0E64524F1}" type="datetime1">
              <a:rPr lang="zh-CN" altLang="en-US" smtClean="0">
                <a:solidFill>
                  <a:prstClr val="black">
                    <a:tint val="75000"/>
                  </a:prstClr>
                </a:solidFill>
              </a:rPr>
              <a:pPr/>
              <a:t>2019/5/31</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B67B34C1-29DF-48A7-B438-B832F2B2885C}"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6018875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C77346A8-E00D-4DBD-9D17-DFA0E64524F1}" type="datetime1">
              <a:rPr lang="zh-CN" altLang="en-US" smtClean="0">
                <a:solidFill>
                  <a:prstClr val="black">
                    <a:tint val="75000"/>
                  </a:prstClr>
                </a:solidFill>
              </a:rPr>
              <a:pPr/>
              <a:t>2019/5/31</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B67B34C1-29DF-48A7-B438-B832F2B2885C}"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5089786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C1DC34CE-09BF-4010-9968-7D7B7425BE0E}" type="datetime1">
              <a:rPr lang="zh-CN" altLang="en-US" smtClean="0">
                <a:solidFill>
                  <a:prstClr val="black">
                    <a:tint val="75000"/>
                  </a:prstClr>
                </a:solidFill>
              </a:rPr>
              <a:pPr/>
              <a:t>2019/5/31</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grpSp>
        <p:nvGrpSpPr>
          <p:cNvPr id="6" name="组合 5"/>
          <p:cNvGrpSpPr/>
          <p:nvPr userDrawn="1"/>
        </p:nvGrpSpPr>
        <p:grpSpPr>
          <a:xfrm>
            <a:off x="8543670" y="6082012"/>
            <a:ext cx="359569" cy="628141"/>
            <a:chOff x="8512534" y="214157"/>
            <a:chExt cx="359569" cy="522682"/>
          </a:xfrm>
        </p:grpSpPr>
        <p:sp>
          <p:nvSpPr>
            <p:cNvPr id="7" name="Oval 40"/>
            <p:cNvSpPr>
              <a:spLocks noChangeArrowheads="1"/>
            </p:cNvSpPr>
            <p:nvPr userDrawn="1"/>
          </p:nvSpPr>
          <p:spPr bwMode="auto">
            <a:xfrm>
              <a:off x="8543491" y="686833"/>
              <a:ext cx="297656" cy="50006"/>
            </a:xfrm>
            <a:prstGeom prst="ellipse">
              <a:avLst/>
            </a:prstGeom>
            <a:solidFill>
              <a:schemeClr val="tx1">
                <a:lumMod val="65000"/>
                <a:lumOff val="35000"/>
              </a:schemeClr>
            </a:solidFill>
            <a:ln>
              <a:noFill/>
            </a:ln>
            <a:extLst/>
          </p:spPr>
          <p:txBody>
            <a:bodyPr vert="horz" wrap="square" lIns="68579" tIns="34289" rIns="68579" bIns="34289" numCol="1" anchor="t" anchorCtr="0" compatLnSpc="1">
              <a:prstTxWarp prst="textNoShape">
                <a:avLst/>
              </a:prstTxWarp>
            </a:bodyPr>
            <a:lstStyle/>
            <a:p>
              <a:pPr defTabSz="804629" fontAlgn="auto">
                <a:spcBef>
                  <a:spcPts val="0"/>
                </a:spcBef>
                <a:spcAft>
                  <a:spcPts val="0"/>
                </a:spcAft>
              </a:pPr>
              <a:endParaRPr lang="zh-CN" altLang="en-US" sz="1600">
                <a:solidFill>
                  <a:prstClr val="black"/>
                </a:solidFill>
                <a:latin typeface="Calibri"/>
                <a:ea typeface="宋体"/>
              </a:endParaRPr>
            </a:p>
          </p:txBody>
        </p:sp>
        <p:sp>
          <p:nvSpPr>
            <p:cNvPr id="8" name="Freeform 41"/>
            <p:cNvSpPr>
              <a:spLocks/>
            </p:cNvSpPr>
            <p:nvPr userDrawn="1"/>
          </p:nvSpPr>
          <p:spPr bwMode="auto">
            <a:xfrm>
              <a:off x="8512534" y="214157"/>
              <a:ext cx="359569" cy="497681"/>
            </a:xfrm>
            <a:custGeom>
              <a:avLst/>
              <a:gdLst>
                <a:gd name="T0" fmla="*/ 128 w 128"/>
                <a:gd name="T1" fmla="*/ 68 h 177"/>
                <a:gd name="T2" fmla="*/ 128 w 128"/>
                <a:gd name="T3" fmla="*/ 64 h 177"/>
                <a:gd name="T4" fmla="*/ 64 w 128"/>
                <a:gd name="T5" fmla="*/ 0 h 177"/>
                <a:gd name="T6" fmla="*/ 0 w 128"/>
                <a:gd name="T7" fmla="*/ 64 h 177"/>
                <a:gd name="T8" fmla="*/ 0 w 128"/>
                <a:gd name="T9" fmla="*/ 70 h 177"/>
                <a:gd name="T10" fmla="*/ 0 w 128"/>
                <a:gd name="T11" fmla="*/ 71 h 177"/>
                <a:gd name="T12" fmla="*/ 64 w 128"/>
                <a:gd name="T13" fmla="*/ 177 h 177"/>
                <a:gd name="T14" fmla="*/ 125 w 128"/>
                <a:gd name="T15" fmla="*/ 83 h 177"/>
                <a:gd name="T16" fmla="*/ 128 w 128"/>
                <a:gd name="T17" fmla="*/ 68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8" h="177">
                  <a:moveTo>
                    <a:pt x="128" y="68"/>
                  </a:moveTo>
                  <a:cubicBezTo>
                    <a:pt x="128" y="65"/>
                    <a:pt x="128" y="64"/>
                    <a:pt x="128" y="64"/>
                  </a:cubicBezTo>
                  <a:cubicBezTo>
                    <a:pt x="128" y="28"/>
                    <a:pt x="99" y="0"/>
                    <a:pt x="64" y="0"/>
                  </a:cubicBezTo>
                  <a:cubicBezTo>
                    <a:pt x="29" y="0"/>
                    <a:pt x="0" y="28"/>
                    <a:pt x="0" y="64"/>
                  </a:cubicBezTo>
                  <a:cubicBezTo>
                    <a:pt x="0" y="66"/>
                    <a:pt x="0" y="68"/>
                    <a:pt x="0" y="70"/>
                  </a:cubicBezTo>
                  <a:cubicBezTo>
                    <a:pt x="0" y="70"/>
                    <a:pt x="0" y="70"/>
                    <a:pt x="0" y="71"/>
                  </a:cubicBezTo>
                  <a:cubicBezTo>
                    <a:pt x="5" y="122"/>
                    <a:pt x="64" y="177"/>
                    <a:pt x="64" y="177"/>
                  </a:cubicBezTo>
                  <a:cubicBezTo>
                    <a:pt x="105" y="138"/>
                    <a:pt x="120" y="103"/>
                    <a:pt x="125" y="83"/>
                  </a:cubicBezTo>
                  <a:cubicBezTo>
                    <a:pt x="127" y="78"/>
                    <a:pt x="127" y="73"/>
                    <a:pt x="128" y="68"/>
                  </a:cubicBezTo>
                  <a:close/>
                </a:path>
              </a:pathLst>
            </a:custGeom>
            <a:solidFill>
              <a:srgbClr val="376092"/>
            </a:solidFill>
            <a:ln>
              <a:noFill/>
            </a:ln>
            <a:extLst/>
          </p:spPr>
          <p:txBody>
            <a:bodyPr vert="horz" wrap="square" lIns="68579" tIns="34289" rIns="68579" bIns="34289" numCol="1" anchor="t" anchorCtr="0" compatLnSpc="1">
              <a:prstTxWarp prst="textNoShape">
                <a:avLst/>
              </a:prstTxWarp>
            </a:bodyPr>
            <a:lstStyle/>
            <a:p>
              <a:pPr defTabSz="804629" fontAlgn="auto">
                <a:spcBef>
                  <a:spcPts val="0"/>
                </a:spcBef>
                <a:spcAft>
                  <a:spcPts val="0"/>
                </a:spcAft>
              </a:pPr>
              <a:endParaRPr lang="zh-CN" altLang="en-US" sz="1600">
                <a:solidFill>
                  <a:prstClr val="black"/>
                </a:solidFill>
                <a:latin typeface="Calibri"/>
                <a:ea typeface="宋体"/>
              </a:endParaRPr>
            </a:p>
          </p:txBody>
        </p:sp>
        <p:sp>
          <p:nvSpPr>
            <p:cNvPr id="9" name="Oval 42"/>
            <p:cNvSpPr>
              <a:spLocks noChangeArrowheads="1"/>
            </p:cNvSpPr>
            <p:nvPr userDrawn="1"/>
          </p:nvSpPr>
          <p:spPr bwMode="auto">
            <a:xfrm>
              <a:off x="8557317" y="265733"/>
              <a:ext cx="270000" cy="270000"/>
            </a:xfrm>
            <a:prstGeom prst="ellipse">
              <a:avLst/>
            </a:prstGeom>
            <a:solidFill>
              <a:schemeClr val="bg1">
                <a:alpha val="32157"/>
              </a:schemeClr>
            </a:solidFill>
            <a:ln w="57150">
              <a:noFill/>
            </a:ln>
            <a:extLst/>
          </p:spPr>
          <p:txBody>
            <a:bodyPr vert="horz" wrap="square" lIns="68579" tIns="34289" rIns="68579" bIns="34289" numCol="1" anchor="t" anchorCtr="0" compatLnSpc="1">
              <a:prstTxWarp prst="textNoShape">
                <a:avLst/>
              </a:prstTxWarp>
            </a:bodyPr>
            <a:lstStyle/>
            <a:p>
              <a:pPr defTabSz="804629" fontAlgn="auto">
                <a:spcBef>
                  <a:spcPts val="0"/>
                </a:spcBef>
                <a:spcAft>
                  <a:spcPts val="0"/>
                </a:spcAft>
              </a:pPr>
              <a:endParaRPr lang="zh-CN" altLang="en-US" sz="1600">
                <a:solidFill>
                  <a:prstClr val="black"/>
                </a:solidFill>
                <a:latin typeface="Calibri"/>
                <a:ea typeface="宋体"/>
              </a:endParaRPr>
            </a:p>
          </p:txBody>
        </p:sp>
      </p:grpSp>
      <p:sp>
        <p:nvSpPr>
          <p:cNvPr id="10" name="灯片编号占位符 5"/>
          <p:cNvSpPr>
            <a:spLocks noGrp="1"/>
          </p:cNvSpPr>
          <p:nvPr>
            <p:ph type="sldNum" sz="quarter" idx="12"/>
          </p:nvPr>
        </p:nvSpPr>
        <p:spPr>
          <a:xfrm>
            <a:off x="7663121" y="6109646"/>
            <a:ext cx="2133600" cy="366183"/>
          </a:xfrm>
        </p:spPr>
        <p:txBody>
          <a:bodyPr/>
          <a:lstStyle>
            <a:lvl1pPr algn="ctr">
              <a:defRPr sz="1300" b="1">
                <a:solidFill>
                  <a:schemeClr val="bg1"/>
                </a:solidFill>
              </a:defRPr>
            </a:lvl1pPr>
          </a:lstStyle>
          <a:p>
            <a:fld id="{56FB2B91-6457-44F1-A1F7-41696C1D972C}" type="slidenum">
              <a:rPr lang="zh-CN" altLang="en-US" smtClean="0">
                <a:solidFill>
                  <a:prstClr val="white"/>
                </a:solidFill>
              </a:rPr>
              <a:pPr/>
              <a:t>‹#›</a:t>
            </a:fld>
            <a:endParaRPr lang="zh-CN" altLang="en-US" dirty="0">
              <a:solidFill>
                <a:prstClr val="white"/>
              </a:solidFill>
            </a:endParaRPr>
          </a:p>
        </p:txBody>
      </p:sp>
      <p:grpSp>
        <p:nvGrpSpPr>
          <p:cNvPr id="11" name="组合 10"/>
          <p:cNvGrpSpPr/>
          <p:nvPr userDrawn="1"/>
        </p:nvGrpSpPr>
        <p:grpSpPr>
          <a:xfrm>
            <a:off x="1" y="199777"/>
            <a:ext cx="4267200" cy="529455"/>
            <a:chOff x="0" y="91992"/>
            <a:chExt cx="7200000" cy="670008"/>
          </a:xfrm>
        </p:grpSpPr>
        <p:sp>
          <p:nvSpPr>
            <p:cNvPr id="12" name="矩形 11"/>
            <p:cNvSpPr/>
            <p:nvPr userDrawn="1"/>
          </p:nvSpPr>
          <p:spPr>
            <a:xfrm>
              <a:off x="0" y="91992"/>
              <a:ext cx="1759597" cy="670008"/>
            </a:xfrm>
            <a:prstGeom prst="rect">
              <a:avLst/>
            </a:prstGeom>
            <a:solidFill>
              <a:srgbClr val="376092"/>
            </a:solidFill>
            <a:ln w="9525">
              <a:solidFill>
                <a:schemeClr val="bg1">
                  <a:lumMod val="95000"/>
                </a:schemeClr>
              </a:solidFill>
              <a:miter lim="800000"/>
              <a:headEnd/>
              <a:tailEnd/>
            </a:ln>
          </p:spPr>
          <p:txBody>
            <a:bodyPr vert="horz" wrap="square" lIns="91440" tIns="45720" rIns="91440" bIns="45720" numCol="1" anchor="t" anchorCtr="0" compatLnSpc="1">
              <a:prstTxWarp prst="textNoShape">
                <a:avLst/>
              </a:prstTxWarp>
            </a:bodyPr>
            <a:lstStyle/>
            <a:p>
              <a:pPr defTabSz="1072866" fontAlgn="auto">
                <a:spcBef>
                  <a:spcPts val="0"/>
                </a:spcBef>
                <a:spcAft>
                  <a:spcPts val="0"/>
                </a:spcAft>
              </a:pPr>
              <a:endParaRPr lang="zh-CN" altLang="en-US" sz="2100">
                <a:solidFill>
                  <a:prstClr val="black"/>
                </a:solidFill>
                <a:latin typeface="Calibri"/>
                <a:ea typeface="宋体"/>
              </a:endParaRPr>
            </a:p>
          </p:txBody>
        </p:sp>
        <p:sp>
          <p:nvSpPr>
            <p:cNvPr id="13" name="矩形 12"/>
            <p:cNvSpPr/>
            <p:nvPr userDrawn="1"/>
          </p:nvSpPr>
          <p:spPr>
            <a:xfrm>
              <a:off x="1813468" y="91992"/>
              <a:ext cx="1759597" cy="118352"/>
            </a:xfrm>
            <a:prstGeom prst="rect">
              <a:avLst/>
            </a:prstGeom>
            <a:solidFill>
              <a:schemeClr val="accent1">
                <a:lumMod val="75000"/>
              </a:schemeClr>
            </a:solidFill>
            <a:ln w="9525">
              <a:solidFill>
                <a:schemeClr val="bg1">
                  <a:lumMod val="95000"/>
                </a:schemeClr>
              </a:solidFill>
              <a:miter lim="800000"/>
              <a:headEnd/>
              <a:tailEnd/>
            </a:ln>
          </p:spPr>
          <p:txBody>
            <a:bodyPr vert="horz" wrap="square" lIns="91440" tIns="45720" rIns="91440" bIns="45720" numCol="1" anchor="t" anchorCtr="0" compatLnSpc="1">
              <a:prstTxWarp prst="textNoShape">
                <a:avLst/>
              </a:prstTxWarp>
            </a:bodyPr>
            <a:lstStyle/>
            <a:p>
              <a:pPr defTabSz="1072866" fontAlgn="auto">
                <a:spcBef>
                  <a:spcPts val="0"/>
                </a:spcBef>
                <a:spcAft>
                  <a:spcPts val="0"/>
                </a:spcAft>
              </a:pPr>
              <a:endParaRPr lang="zh-CN" altLang="en-US" sz="2100">
                <a:solidFill>
                  <a:prstClr val="black"/>
                </a:solidFill>
                <a:latin typeface="Calibri"/>
                <a:ea typeface="宋体"/>
              </a:endParaRPr>
            </a:p>
          </p:txBody>
        </p:sp>
        <p:sp>
          <p:nvSpPr>
            <p:cNvPr id="14" name="矩形 13"/>
            <p:cNvSpPr/>
            <p:nvPr userDrawn="1"/>
          </p:nvSpPr>
          <p:spPr>
            <a:xfrm>
              <a:off x="3626935" y="91992"/>
              <a:ext cx="1759597" cy="118352"/>
            </a:xfrm>
            <a:prstGeom prst="rect">
              <a:avLst/>
            </a:prstGeom>
            <a:solidFill>
              <a:schemeClr val="tx2">
                <a:lumMod val="60000"/>
                <a:lumOff val="40000"/>
              </a:schemeClr>
            </a:solidFill>
            <a:ln w="9525">
              <a:solidFill>
                <a:schemeClr val="bg1">
                  <a:lumMod val="95000"/>
                </a:schemeClr>
              </a:solidFill>
              <a:miter lim="800000"/>
              <a:headEnd/>
              <a:tailEnd/>
            </a:ln>
          </p:spPr>
          <p:txBody>
            <a:bodyPr vert="horz" wrap="square" lIns="91440" tIns="45720" rIns="91440" bIns="45720" numCol="1" anchor="t" anchorCtr="0" compatLnSpc="1">
              <a:prstTxWarp prst="textNoShape">
                <a:avLst/>
              </a:prstTxWarp>
            </a:bodyPr>
            <a:lstStyle/>
            <a:p>
              <a:pPr defTabSz="1072866" fontAlgn="auto">
                <a:spcBef>
                  <a:spcPts val="0"/>
                </a:spcBef>
                <a:spcAft>
                  <a:spcPts val="0"/>
                </a:spcAft>
              </a:pPr>
              <a:endParaRPr lang="zh-CN" altLang="en-US" sz="2100">
                <a:solidFill>
                  <a:prstClr val="black"/>
                </a:solidFill>
                <a:latin typeface="Calibri"/>
                <a:ea typeface="宋体"/>
              </a:endParaRPr>
            </a:p>
          </p:txBody>
        </p:sp>
        <p:sp>
          <p:nvSpPr>
            <p:cNvPr id="15" name="矩形 14"/>
            <p:cNvSpPr/>
            <p:nvPr userDrawn="1"/>
          </p:nvSpPr>
          <p:spPr>
            <a:xfrm>
              <a:off x="5440403" y="91992"/>
              <a:ext cx="1759597" cy="118352"/>
            </a:xfrm>
            <a:prstGeom prst="rect">
              <a:avLst/>
            </a:prstGeom>
            <a:solidFill>
              <a:schemeClr val="bg1">
                <a:lumMod val="65000"/>
              </a:schemeClr>
            </a:solidFill>
            <a:ln w="9525">
              <a:solidFill>
                <a:schemeClr val="bg1">
                  <a:lumMod val="95000"/>
                </a:schemeClr>
              </a:solidFill>
              <a:miter lim="800000"/>
              <a:headEnd/>
              <a:tailEnd/>
            </a:ln>
          </p:spPr>
          <p:txBody>
            <a:bodyPr vert="horz" wrap="square" lIns="91440" tIns="45720" rIns="91440" bIns="45720" numCol="1" anchor="t" anchorCtr="0" compatLnSpc="1">
              <a:prstTxWarp prst="textNoShape">
                <a:avLst/>
              </a:prstTxWarp>
            </a:bodyPr>
            <a:lstStyle/>
            <a:p>
              <a:pPr defTabSz="1072866" fontAlgn="auto">
                <a:spcBef>
                  <a:spcPts val="0"/>
                </a:spcBef>
                <a:spcAft>
                  <a:spcPts val="0"/>
                </a:spcAft>
              </a:pPr>
              <a:endParaRPr lang="zh-CN" altLang="en-US" sz="2100">
                <a:solidFill>
                  <a:prstClr val="black"/>
                </a:solidFill>
                <a:latin typeface="Calibri"/>
                <a:ea typeface="宋体"/>
              </a:endParaRPr>
            </a:p>
          </p:txBody>
        </p:sp>
      </p:grpSp>
    </p:spTree>
    <p:extLst>
      <p:ext uri="{BB962C8B-B14F-4D97-AF65-F5344CB8AC3E}">
        <p14:creationId xmlns:p14="http://schemas.microsoft.com/office/powerpoint/2010/main" val="32699161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113E0D31-3DFA-46F4-B1E9-DF6FE33B167F}" type="datetime1">
              <a:rPr lang="zh-CN" altLang="en-US" smtClean="0">
                <a:solidFill>
                  <a:prstClr val="black">
                    <a:tint val="75000"/>
                  </a:prstClr>
                </a:solidFill>
              </a:rPr>
              <a:pPr/>
              <a:t>2019/5/31</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Tree>
    <p:extLst>
      <p:ext uri="{BB962C8B-B14F-4D97-AF65-F5344CB8AC3E}">
        <p14:creationId xmlns:p14="http://schemas.microsoft.com/office/powerpoint/2010/main" val="32464205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
        <p:nvSpPr>
          <p:cNvPr id="5" name="日期占位符 4"/>
          <p:cNvSpPr>
            <a:spLocks noGrp="1"/>
          </p:cNvSpPr>
          <p:nvPr>
            <p:ph type="dt" sz="half" idx="10"/>
          </p:nvPr>
        </p:nvSpPr>
        <p:spPr/>
        <p:txBody>
          <a:bodyPr/>
          <a:lstStyle/>
          <a:p>
            <a:fld id="{AF4B50F2-DC0E-4E3E-A325-3F58211F1002}" type="datetime1">
              <a:rPr lang="zh-CN" altLang="en-US" smtClean="0">
                <a:solidFill>
                  <a:prstClr val="black">
                    <a:tint val="75000"/>
                  </a:prstClr>
                </a:solidFill>
              </a:rPr>
              <a:pPr/>
              <a:t>2019/5/31</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Tree>
    <p:extLst>
      <p:ext uri="{BB962C8B-B14F-4D97-AF65-F5344CB8AC3E}">
        <p14:creationId xmlns:p14="http://schemas.microsoft.com/office/powerpoint/2010/main" val="5439552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
        <p:nvSpPr>
          <p:cNvPr id="7" name="日期占位符 6"/>
          <p:cNvSpPr>
            <a:spLocks noGrp="1"/>
          </p:cNvSpPr>
          <p:nvPr>
            <p:ph type="dt" sz="half" idx="10"/>
          </p:nvPr>
        </p:nvSpPr>
        <p:spPr/>
        <p:txBody>
          <a:bodyPr/>
          <a:lstStyle/>
          <a:p>
            <a:fld id="{5DA4CF84-0D4B-40AB-BE1C-0B38E1240856}" type="datetime1">
              <a:rPr lang="zh-CN" altLang="en-US" smtClean="0">
                <a:solidFill>
                  <a:prstClr val="black">
                    <a:tint val="75000"/>
                  </a:prstClr>
                </a:solidFill>
              </a:rPr>
              <a:pPr/>
              <a:t>2019/5/31</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Tree>
    <p:extLst>
      <p:ext uri="{BB962C8B-B14F-4D97-AF65-F5344CB8AC3E}">
        <p14:creationId xmlns:p14="http://schemas.microsoft.com/office/powerpoint/2010/main" val="41009919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413792"/>
            <a:ext cx="8229600" cy="1143000"/>
          </a:xfrm>
        </p:spPr>
        <p:txBody>
          <a:bodyPr/>
          <a:lstStyle/>
          <a:p>
            <a:r>
              <a:rPr lang="zh-CN" altLang="en-US"/>
              <a:t>单击此处编辑母版标题样式</a:t>
            </a:r>
          </a:p>
        </p:txBody>
      </p:sp>
      <p:sp>
        <p:nvSpPr>
          <p:cNvPr id="3" name="日期占位符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ea typeface="+mn-ea"/>
              </a:defRPr>
            </a:lvl1pPr>
          </a:lstStyle>
          <a:p>
            <a:pPr>
              <a:defRPr/>
            </a:pPr>
            <a:fld id="{4DDB0368-A00C-4BE6-ADE2-ACA4DB2A2780}" type="datetime1">
              <a:rPr lang="zh-CN" altLang="en-US"/>
              <a:pPr>
                <a:defRPr/>
              </a:pPr>
              <a:t>2019/5/31</a:t>
            </a:fld>
            <a:endParaRPr lang="zh-CN" altLang="en-US"/>
          </a:p>
        </p:txBody>
      </p:sp>
      <p:sp>
        <p:nvSpPr>
          <p:cNvPr id="4" name="页脚占位符 3"/>
          <p:cNvSpPr>
            <a:spLocks noGrp="1"/>
          </p:cNvSpPr>
          <p:nvPr>
            <p:ph type="ftr" sz="quarter" idx="11"/>
          </p:nvPr>
        </p:nvSpPr>
        <p:spPr/>
        <p:txBody>
          <a:bodyPr/>
          <a:lstStyle>
            <a:lvl1pPr>
              <a:defRPr/>
            </a:lvl1pPr>
          </a:lstStyle>
          <a:p>
            <a:pPr>
              <a:defRPr/>
            </a:pPr>
            <a:endParaRPr lang="zh-CN" altLang="en-US"/>
          </a:p>
        </p:txBody>
      </p:sp>
      <p:sp>
        <p:nvSpPr>
          <p:cNvPr id="5" name="灯片编号占位符 4"/>
          <p:cNvSpPr>
            <a:spLocks noGrp="1"/>
          </p:cNvSpPr>
          <p:nvPr>
            <p:ph type="sldNum" sz="quarter" idx="12"/>
          </p:nvPr>
        </p:nvSpPr>
        <p:spPr/>
        <p:txBody>
          <a:bodyPr/>
          <a:lstStyle>
            <a:lvl1pPr>
              <a:defRPr/>
            </a:lvl1pPr>
          </a:lstStyle>
          <a:p>
            <a:pPr>
              <a:defRPr/>
            </a:pPr>
            <a:r>
              <a:rPr lang="en-US" altLang="zh-CN"/>
              <a:t>3</a:t>
            </a:r>
            <a:endParaRPr lang="zh-CN" altLang="en-US"/>
          </a:p>
        </p:txBody>
      </p:sp>
    </p:spTree>
  </p:cSld>
  <p:clrMapOvr>
    <a:masterClrMapping/>
  </p:clrMapOvr>
  <p:transition spd="med">
    <p:push dir="u"/>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12ED4870-D79E-4940-99A3-2F48EE8021B6}" type="datetime1">
              <a:rPr lang="zh-CN" altLang="en-US" smtClean="0">
                <a:solidFill>
                  <a:prstClr val="black">
                    <a:tint val="75000"/>
                  </a:prstClr>
                </a:solidFill>
              </a:rPr>
              <a:pPr/>
              <a:t>2019/5/31</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B67B34C1-29DF-48A7-B438-B832F2B2885C}"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471633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BE2CC04-2046-4049-A3EE-75EED9D7083B}" type="datetime1">
              <a:rPr lang="zh-CN" altLang="en-US" smtClean="0">
                <a:solidFill>
                  <a:prstClr val="black">
                    <a:tint val="75000"/>
                  </a:prstClr>
                </a:solidFill>
              </a:rPr>
              <a:pPr/>
              <a:t>2019/5/31</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B67B34C1-29DF-48A7-B438-B832F2B2885C}"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2111602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5" name="日期占位符 4"/>
          <p:cNvSpPr>
            <a:spLocks noGrp="1"/>
          </p:cNvSpPr>
          <p:nvPr>
            <p:ph type="dt" sz="half" idx="10"/>
          </p:nvPr>
        </p:nvSpPr>
        <p:spPr/>
        <p:txBody>
          <a:bodyPr/>
          <a:lstStyle/>
          <a:p>
            <a:fld id="{5BD2F23B-82EE-4421-B1C6-348652D06EDE}" type="datetime1">
              <a:rPr lang="zh-CN" altLang="en-US" smtClean="0">
                <a:solidFill>
                  <a:prstClr val="black">
                    <a:tint val="75000"/>
                  </a:prstClr>
                </a:solidFill>
              </a:rPr>
              <a:pPr/>
              <a:t>2019/5/31</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B67B34C1-29DF-48A7-B438-B832F2B2885C}"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817708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5" name="日期占位符 4"/>
          <p:cNvSpPr>
            <a:spLocks noGrp="1"/>
          </p:cNvSpPr>
          <p:nvPr>
            <p:ph type="dt" sz="half" idx="10"/>
          </p:nvPr>
        </p:nvSpPr>
        <p:spPr/>
        <p:txBody>
          <a:bodyPr/>
          <a:lstStyle/>
          <a:p>
            <a:fld id="{2094E019-A39D-46DA-B2D7-583D3CCE392E}" type="datetime1">
              <a:rPr lang="zh-CN" altLang="en-US" smtClean="0">
                <a:solidFill>
                  <a:prstClr val="black">
                    <a:tint val="75000"/>
                  </a:prstClr>
                </a:solidFill>
              </a:rPr>
              <a:pPr/>
              <a:t>2019/5/31</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B67B34C1-29DF-48A7-B438-B832F2B2885C}"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97530032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标题和竖排文字">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B013F0F1-0FA3-4CB6-8C61-6895703D0D9E}" type="datetime1">
              <a:rPr lang="zh-CN" altLang="en-US" smtClean="0">
                <a:solidFill>
                  <a:prstClr val="black">
                    <a:tint val="75000"/>
                  </a:prstClr>
                </a:solidFill>
              </a:rPr>
              <a:pPr/>
              <a:t>2019/5/31</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B67B34C1-29DF-48A7-B438-B832F2B2885C}"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30369920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垂直排列标题与文本">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AF3CF253-281C-4C8E-B7FD-0DFB0DB5763C}" type="datetime1">
              <a:rPr lang="zh-CN" altLang="en-US" smtClean="0">
                <a:solidFill>
                  <a:prstClr val="black">
                    <a:tint val="75000"/>
                  </a:prstClr>
                </a:solidFill>
              </a:rPr>
              <a:pPr/>
              <a:t>2019/5/31</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B67B34C1-29DF-48A7-B438-B832F2B2885C}"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64146394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001758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1_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BE69543C-52B3-4CBD-A019-046A6F5B08EB}" type="datetime1">
              <a:rPr lang="zh-CN" altLang="en-US" smtClean="0">
                <a:solidFill>
                  <a:prstClr val="black">
                    <a:tint val="75000"/>
                  </a:prstClr>
                </a:solidFill>
              </a:rPr>
              <a:pPr/>
              <a:t>2019/5/31</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B67B34C1-29DF-48A7-B438-B832F2B2885C}"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79648451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标题幻灯片">
    <p:spTree>
      <p:nvGrpSpPr>
        <p:cNvPr id="1" name=""/>
        <p:cNvGrpSpPr/>
        <p:nvPr/>
      </p:nvGrpSpPr>
      <p:grpSpPr>
        <a:xfrm>
          <a:off x="0" y="0"/>
          <a:ext cx="0" cy="0"/>
          <a:chOff x="0" y="0"/>
          <a:chExt cx="0" cy="0"/>
        </a:xfrm>
      </p:grpSpPr>
      <p:sp>
        <p:nvSpPr>
          <p:cNvPr id="9801" name="副标题 2"/>
          <p:cNvSpPr>
            <a:spLocks noGrp="1"/>
          </p:cNvSpPr>
          <p:nvPr>
            <p:ph type="subTitle" idx="1"/>
          </p:nvPr>
        </p:nvSpPr>
        <p:spPr>
          <a:xfrm>
            <a:off x="2255639" y="5033713"/>
            <a:ext cx="5854303" cy="558799"/>
          </a:xfrm>
        </p:spPr>
        <p:txBody>
          <a:bodyPr anchor="ctr">
            <a:normAutofit/>
          </a:bodyPr>
          <a:lstStyle>
            <a:lvl1pPr marL="0" indent="0" algn="l">
              <a:buNone/>
              <a:defRPr sz="1600">
                <a:solidFill>
                  <a:schemeClr val="tx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endParaRPr lang="zh-CN" altLang="en-US" dirty="0"/>
          </a:p>
        </p:txBody>
      </p:sp>
      <p:sp>
        <p:nvSpPr>
          <p:cNvPr id="9802" name="标题 1"/>
          <p:cNvSpPr>
            <a:spLocks noGrp="1"/>
          </p:cNvSpPr>
          <p:nvPr>
            <p:ph type="ctrTitle"/>
          </p:nvPr>
        </p:nvSpPr>
        <p:spPr>
          <a:xfrm>
            <a:off x="2255639" y="3764746"/>
            <a:ext cx="5854303" cy="1180406"/>
          </a:xfrm>
        </p:spPr>
        <p:txBody>
          <a:bodyPr anchor="b">
            <a:normAutofit/>
          </a:bodyPr>
          <a:lstStyle>
            <a:lvl1pPr algn="l">
              <a:defRPr sz="3600">
                <a:solidFill>
                  <a:schemeClr val="tx1"/>
                </a:solidFill>
              </a:defRPr>
            </a:lvl1pPr>
          </a:lstStyle>
          <a:p>
            <a:endParaRPr lang="zh-CN" altLang="en-US" dirty="0"/>
          </a:p>
        </p:txBody>
      </p:sp>
      <p:sp>
        <p:nvSpPr>
          <p:cNvPr id="277" name="Freeform 80856"/>
          <p:cNvSpPr>
            <a:spLocks/>
          </p:cNvSpPr>
          <p:nvPr userDrawn="1"/>
        </p:nvSpPr>
        <p:spPr bwMode="auto">
          <a:xfrm>
            <a:off x="1" y="574921"/>
            <a:ext cx="6103144" cy="3533775"/>
          </a:xfrm>
          <a:custGeom>
            <a:avLst/>
            <a:gdLst>
              <a:gd name="T0" fmla="*/ 0 w 4271"/>
              <a:gd name="T1" fmla="*/ 922 h 1857"/>
              <a:gd name="T2" fmla="*/ 0 w 4271"/>
              <a:gd name="T3" fmla="*/ 1573 h 1857"/>
              <a:gd name="T4" fmla="*/ 2217 w 4271"/>
              <a:gd name="T5" fmla="*/ 832 h 1857"/>
              <a:gd name="T6" fmla="*/ 4271 w 4271"/>
              <a:gd name="T7" fmla="*/ 429 h 1857"/>
              <a:gd name="T8" fmla="*/ 1889 w 4271"/>
              <a:gd name="T9" fmla="*/ 624 h 1857"/>
              <a:gd name="T10" fmla="*/ 887 w 4271"/>
              <a:gd name="T11" fmla="*/ 984 h 1857"/>
              <a:gd name="T12" fmla="*/ 0 w 4271"/>
              <a:gd name="T13" fmla="*/ 922 h 1857"/>
            </a:gdLst>
            <a:ahLst/>
            <a:cxnLst>
              <a:cxn ang="0">
                <a:pos x="T0" y="T1"/>
              </a:cxn>
              <a:cxn ang="0">
                <a:pos x="T2" y="T3"/>
              </a:cxn>
              <a:cxn ang="0">
                <a:pos x="T4" y="T5"/>
              </a:cxn>
              <a:cxn ang="0">
                <a:pos x="T6" y="T7"/>
              </a:cxn>
              <a:cxn ang="0">
                <a:pos x="T8" y="T9"/>
              </a:cxn>
              <a:cxn ang="0">
                <a:pos x="T10" y="T11"/>
              </a:cxn>
              <a:cxn ang="0">
                <a:pos x="T12" y="T13"/>
              </a:cxn>
            </a:cxnLst>
            <a:rect l="0" t="0" r="r" b="b"/>
            <a:pathLst>
              <a:path w="4271" h="1857">
                <a:moveTo>
                  <a:pt x="0" y="922"/>
                </a:moveTo>
                <a:cubicBezTo>
                  <a:pt x="0" y="1573"/>
                  <a:pt x="0" y="1573"/>
                  <a:pt x="0" y="1573"/>
                </a:cubicBezTo>
                <a:cubicBezTo>
                  <a:pt x="0" y="1573"/>
                  <a:pt x="608" y="1857"/>
                  <a:pt x="2217" y="832"/>
                </a:cubicBezTo>
                <a:cubicBezTo>
                  <a:pt x="2217" y="832"/>
                  <a:pt x="3203" y="273"/>
                  <a:pt x="4271" y="429"/>
                </a:cubicBezTo>
                <a:cubicBezTo>
                  <a:pt x="4271" y="429"/>
                  <a:pt x="3367" y="0"/>
                  <a:pt x="1889" y="624"/>
                </a:cubicBezTo>
                <a:cubicBezTo>
                  <a:pt x="1889" y="624"/>
                  <a:pt x="1396" y="903"/>
                  <a:pt x="887" y="984"/>
                </a:cubicBezTo>
                <a:cubicBezTo>
                  <a:pt x="378" y="1065"/>
                  <a:pt x="0" y="922"/>
                  <a:pt x="0" y="922"/>
                </a:cubicBezTo>
                <a:close/>
              </a:path>
            </a:pathLst>
          </a:custGeom>
          <a:solidFill>
            <a:schemeClr val="accent2">
              <a:lumMod val="40000"/>
              <a:lumOff val="60000"/>
            </a:schemeClr>
          </a:solidFill>
          <a:ln>
            <a:noFill/>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zh-CN" altLang="en-US">
              <a:solidFill>
                <a:prstClr val="black"/>
              </a:solidFill>
              <a:latin typeface="Arial"/>
              <a:ea typeface="微软雅黑"/>
            </a:endParaRPr>
          </a:p>
        </p:txBody>
      </p:sp>
      <p:sp>
        <p:nvSpPr>
          <p:cNvPr id="278" name="Freeform 80857"/>
          <p:cNvSpPr>
            <a:spLocks/>
          </p:cNvSpPr>
          <p:nvPr userDrawn="1"/>
        </p:nvSpPr>
        <p:spPr bwMode="auto">
          <a:xfrm>
            <a:off x="0" y="1026322"/>
            <a:ext cx="2534841" cy="1751013"/>
          </a:xfrm>
          <a:custGeom>
            <a:avLst/>
            <a:gdLst>
              <a:gd name="T0" fmla="*/ 0 w 1774"/>
              <a:gd name="T1" fmla="*/ 365 h 920"/>
              <a:gd name="T2" fmla="*/ 1139 w 1774"/>
              <a:gd name="T3" fmla="*/ 209 h 920"/>
              <a:gd name="T4" fmla="*/ 1774 w 1774"/>
              <a:gd name="T5" fmla="*/ 365 h 920"/>
              <a:gd name="T6" fmla="*/ 0 w 1774"/>
              <a:gd name="T7" fmla="*/ 647 h 920"/>
              <a:gd name="T8" fmla="*/ 0 w 1774"/>
              <a:gd name="T9" fmla="*/ 365 h 920"/>
            </a:gdLst>
            <a:ahLst/>
            <a:cxnLst>
              <a:cxn ang="0">
                <a:pos x="T0" y="T1"/>
              </a:cxn>
              <a:cxn ang="0">
                <a:pos x="T2" y="T3"/>
              </a:cxn>
              <a:cxn ang="0">
                <a:pos x="T4" y="T5"/>
              </a:cxn>
              <a:cxn ang="0">
                <a:pos x="T6" y="T7"/>
              </a:cxn>
              <a:cxn ang="0">
                <a:pos x="T8" y="T9"/>
              </a:cxn>
            </a:cxnLst>
            <a:rect l="0" t="0" r="r" b="b"/>
            <a:pathLst>
              <a:path w="1774" h="920">
                <a:moveTo>
                  <a:pt x="0" y="365"/>
                </a:moveTo>
                <a:cubicBezTo>
                  <a:pt x="0" y="365"/>
                  <a:pt x="389" y="0"/>
                  <a:pt x="1139" y="209"/>
                </a:cubicBezTo>
                <a:cubicBezTo>
                  <a:pt x="1139" y="209"/>
                  <a:pt x="1399" y="316"/>
                  <a:pt x="1774" y="365"/>
                </a:cubicBezTo>
                <a:cubicBezTo>
                  <a:pt x="1774" y="365"/>
                  <a:pt x="808" y="920"/>
                  <a:pt x="0" y="647"/>
                </a:cubicBezTo>
                <a:lnTo>
                  <a:pt x="0" y="365"/>
                </a:ln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zh-CN" altLang="en-US">
              <a:solidFill>
                <a:prstClr val="black"/>
              </a:solidFill>
              <a:latin typeface="Arial"/>
              <a:ea typeface="微软雅黑"/>
            </a:endParaRPr>
          </a:p>
        </p:txBody>
      </p:sp>
      <p:sp>
        <p:nvSpPr>
          <p:cNvPr id="279" name="Freeform 80859"/>
          <p:cNvSpPr>
            <a:spLocks/>
          </p:cNvSpPr>
          <p:nvPr userDrawn="1"/>
        </p:nvSpPr>
        <p:spPr bwMode="auto">
          <a:xfrm>
            <a:off x="0" y="-19050"/>
            <a:ext cx="2260998" cy="1531938"/>
          </a:xfrm>
          <a:custGeom>
            <a:avLst/>
            <a:gdLst>
              <a:gd name="T0" fmla="*/ 0 w 1582"/>
              <a:gd name="T1" fmla="*/ 0 h 805"/>
              <a:gd name="T2" fmla="*/ 1262 w 1582"/>
              <a:gd name="T3" fmla="*/ 0 h 805"/>
              <a:gd name="T4" fmla="*/ 1582 w 1582"/>
              <a:gd name="T5" fmla="*/ 43 h 805"/>
              <a:gd name="T6" fmla="*/ 0 w 1582"/>
              <a:gd name="T7" fmla="*/ 805 h 805"/>
              <a:gd name="T8" fmla="*/ 0 w 1582"/>
              <a:gd name="T9" fmla="*/ 0 h 805"/>
            </a:gdLst>
            <a:ahLst/>
            <a:cxnLst>
              <a:cxn ang="0">
                <a:pos x="T0" y="T1"/>
              </a:cxn>
              <a:cxn ang="0">
                <a:pos x="T2" y="T3"/>
              </a:cxn>
              <a:cxn ang="0">
                <a:pos x="T4" y="T5"/>
              </a:cxn>
              <a:cxn ang="0">
                <a:pos x="T6" y="T7"/>
              </a:cxn>
              <a:cxn ang="0">
                <a:pos x="T8" y="T9"/>
              </a:cxn>
            </a:cxnLst>
            <a:rect l="0" t="0" r="r" b="b"/>
            <a:pathLst>
              <a:path w="1582" h="805">
                <a:moveTo>
                  <a:pt x="0" y="0"/>
                </a:moveTo>
                <a:cubicBezTo>
                  <a:pt x="1262" y="0"/>
                  <a:pt x="1262" y="0"/>
                  <a:pt x="1262" y="0"/>
                </a:cubicBezTo>
                <a:cubicBezTo>
                  <a:pt x="1582" y="43"/>
                  <a:pt x="1582" y="43"/>
                  <a:pt x="1582" y="43"/>
                </a:cubicBezTo>
                <a:cubicBezTo>
                  <a:pt x="1582" y="43"/>
                  <a:pt x="438" y="237"/>
                  <a:pt x="0" y="805"/>
                </a:cubicBezTo>
                <a:lnTo>
                  <a:pt x="0"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zh-CN" altLang="en-US">
              <a:solidFill>
                <a:prstClr val="black"/>
              </a:solidFill>
              <a:latin typeface="Arial"/>
              <a:ea typeface="微软雅黑"/>
            </a:endParaRPr>
          </a:p>
        </p:txBody>
      </p:sp>
      <p:sp>
        <p:nvSpPr>
          <p:cNvPr id="280" name="Freeform 80862"/>
          <p:cNvSpPr>
            <a:spLocks/>
          </p:cNvSpPr>
          <p:nvPr userDrawn="1"/>
        </p:nvSpPr>
        <p:spPr bwMode="auto">
          <a:xfrm>
            <a:off x="7437836" y="1617680"/>
            <a:ext cx="1707356" cy="2074863"/>
          </a:xfrm>
          <a:custGeom>
            <a:avLst/>
            <a:gdLst>
              <a:gd name="T0" fmla="*/ 1195 w 1195"/>
              <a:gd name="T1" fmla="*/ 0 h 1090"/>
              <a:gd name="T2" fmla="*/ 1195 w 1195"/>
              <a:gd name="T3" fmla="*/ 1049 h 1090"/>
              <a:gd name="T4" fmla="*/ 0 w 1195"/>
              <a:gd name="T5" fmla="*/ 846 h 1090"/>
              <a:gd name="T6" fmla="*/ 1195 w 1195"/>
              <a:gd name="T7" fmla="*/ 0 h 1090"/>
            </a:gdLst>
            <a:ahLst/>
            <a:cxnLst>
              <a:cxn ang="0">
                <a:pos x="T0" y="T1"/>
              </a:cxn>
              <a:cxn ang="0">
                <a:pos x="T2" y="T3"/>
              </a:cxn>
              <a:cxn ang="0">
                <a:pos x="T4" y="T5"/>
              </a:cxn>
              <a:cxn ang="0">
                <a:pos x="T6" y="T7"/>
              </a:cxn>
            </a:cxnLst>
            <a:rect l="0" t="0" r="r" b="b"/>
            <a:pathLst>
              <a:path w="1195" h="1090">
                <a:moveTo>
                  <a:pt x="1195" y="0"/>
                </a:moveTo>
                <a:cubicBezTo>
                  <a:pt x="1195" y="1049"/>
                  <a:pt x="1195" y="1049"/>
                  <a:pt x="1195" y="1049"/>
                </a:cubicBezTo>
                <a:cubicBezTo>
                  <a:pt x="1195" y="1049"/>
                  <a:pt x="345" y="1090"/>
                  <a:pt x="0" y="846"/>
                </a:cubicBezTo>
                <a:cubicBezTo>
                  <a:pt x="0" y="846"/>
                  <a:pt x="862" y="516"/>
                  <a:pt x="1195" y="0"/>
                </a:cubicBez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zh-CN" altLang="en-US">
              <a:solidFill>
                <a:prstClr val="black"/>
              </a:solidFill>
              <a:latin typeface="Arial"/>
              <a:ea typeface="微软雅黑"/>
            </a:endParaRPr>
          </a:p>
        </p:txBody>
      </p:sp>
      <p:sp>
        <p:nvSpPr>
          <p:cNvPr id="281" name="图片占位符 352"/>
          <p:cNvSpPr>
            <a:spLocks noGrp="1"/>
          </p:cNvSpPr>
          <p:nvPr>
            <p:ph type="pic" sz="quarter" idx="12"/>
          </p:nvPr>
        </p:nvSpPr>
        <p:spPr>
          <a:xfrm>
            <a:off x="2647951" y="1418864"/>
            <a:ext cx="6338887" cy="2251905"/>
          </a:xfrm>
          <a:custGeom>
            <a:avLst/>
            <a:gdLst>
              <a:gd name="connsiteX0" fmla="*/ 3867047 w 8451850"/>
              <a:gd name="connsiteY0" fmla="*/ 1648 h 2251905"/>
              <a:gd name="connsiteX1" fmla="*/ 5165231 w 8451850"/>
              <a:gd name="connsiteY1" fmla="*/ 254674 h 2251905"/>
              <a:gd name="connsiteX2" fmla="*/ 8451850 w 8451850"/>
              <a:gd name="connsiteY2" fmla="*/ 254674 h 2251905"/>
              <a:gd name="connsiteX3" fmla="*/ 0 w 8451850"/>
              <a:gd name="connsiteY3" fmla="*/ 1328163 h 2251905"/>
              <a:gd name="connsiteX4" fmla="*/ 3867047 w 8451850"/>
              <a:gd name="connsiteY4" fmla="*/ 1648 h 22519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51850" h="2251905">
                <a:moveTo>
                  <a:pt x="3867047" y="1648"/>
                </a:moveTo>
                <a:cubicBezTo>
                  <a:pt x="4325119" y="13782"/>
                  <a:pt x="4766550" y="93365"/>
                  <a:pt x="5165231" y="254674"/>
                </a:cubicBezTo>
                <a:cubicBezTo>
                  <a:pt x="6759956" y="898006"/>
                  <a:pt x="8451850" y="254674"/>
                  <a:pt x="8451850" y="254674"/>
                </a:cubicBezTo>
                <a:cubicBezTo>
                  <a:pt x="4437412" y="4000464"/>
                  <a:pt x="0" y="1328163"/>
                  <a:pt x="0" y="1328163"/>
                </a:cubicBezTo>
                <a:cubicBezTo>
                  <a:pt x="968838" y="535894"/>
                  <a:pt x="2492829" y="-34754"/>
                  <a:pt x="3867047" y="1648"/>
                </a:cubicBezTo>
                <a:close/>
              </a:path>
            </a:pathLst>
          </a:custGeom>
          <a:pattFill prst="wdUpDiag">
            <a:fgClr>
              <a:schemeClr val="bg1">
                <a:lumMod val="85000"/>
              </a:schemeClr>
            </a:fgClr>
            <a:bgClr>
              <a:schemeClr val="bg1"/>
            </a:bgClr>
          </a:pattFill>
        </p:spPr>
        <p:txBody>
          <a:bodyPr wrap="square">
            <a:noAutofit/>
          </a:bodyPr>
          <a:lstStyle>
            <a:lvl1pPr>
              <a:defRPr>
                <a:solidFill>
                  <a:schemeClr val="tx1">
                    <a:alpha val="0"/>
                  </a:schemeClr>
                </a:solidFill>
              </a:defRPr>
            </a:lvl1pPr>
          </a:lstStyle>
          <a:p>
            <a:r>
              <a:rPr lang="zh-CN" altLang="en-US"/>
              <a:t>单击图标添加图片</a:t>
            </a:r>
          </a:p>
        </p:txBody>
      </p:sp>
      <p:sp>
        <p:nvSpPr>
          <p:cNvPr id="282" name="图片占位符 353"/>
          <p:cNvSpPr>
            <a:spLocks noGrp="1"/>
          </p:cNvSpPr>
          <p:nvPr>
            <p:ph type="pic" sz="quarter" idx="13"/>
          </p:nvPr>
        </p:nvSpPr>
        <p:spPr>
          <a:xfrm>
            <a:off x="1" y="-154942"/>
            <a:ext cx="4813698" cy="1608316"/>
          </a:xfrm>
          <a:custGeom>
            <a:avLst/>
            <a:gdLst>
              <a:gd name="connsiteX0" fmla="*/ 3692252 w 6418263"/>
              <a:gd name="connsiteY0" fmla="*/ 206 h 1608316"/>
              <a:gd name="connsiteX1" fmla="*/ 6418263 w 6418263"/>
              <a:gd name="connsiteY1" fmla="*/ 687909 h 1608316"/>
              <a:gd name="connsiteX2" fmla="*/ 3208179 w 6418263"/>
              <a:gd name="connsiteY2" fmla="*/ 1595924 h 1608316"/>
              <a:gd name="connsiteX3" fmla="*/ 0 w 6418263"/>
              <a:gd name="connsiteY3" fmla="*/ 1595924 h 1608316"/>
              <a:gd name="connsiteX4" fmla="*/ 3692252 w 6418263"/>
              <a:gd name="connsiteY4" fmla="*/ 206 h 16083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18263" h="1608316">
                <a:moveTo>
                  <a:pt x="3692252" y="206"/>
                </a:moveTo>
                <a:cubicBezTo>
                  <a:pt x="4485426" y="7255"/>
                  <a:pt x="5397133" y="196306"/>
                  <a:pt x="6418263" y="687909"/>
                </a:cubicBezTo>
                <a:cubicBezTo>
                  <a:pt x="6418263" y="687909"/>
                  <a:pt x="4951341" y="1732983"/>
                  <a:pt x="3208179" y="1595924"/>
                </a:cubicBezTo>
                <a:cubicBezTo>
                  <a:pt x="1465018" y="1458865"/>
                  <a:pt x="1655527" y="1040074"/>
                  <a:pt x="0" y="1595924"/>
                </a:cubicBezTo>
                <a:cubicBezTo>
                  <a:pt x="0" y="1595924"/>
                  <a:pt x="1312729" y="-20942"/>
                  <a:pt x="3692252" y="206"/>
                </a:cubicBezTo>
                <a:close/>
              </a:path>
            </a:pathLst>
          </a:custGeom>
          <a:pattFill prst="wdUpDiag">
            <a:fgClr>
              <a:schemeClr val="bg1">
                <a:lumMod val="85000"/>
              </a:schemeClr>
            </a:fgClr>
            <a:bgClr>
              <a:schemeClr val="bg1"/>
            </a:bgClr>
          </a:pattFill>
        </p:spPr>
        <p:txBody>
          <a:bodyPr wrap="square">
            <a:noAutofit/>
          </a:bodyPr>
          <a:lstStyle>
            <a:lvl1pPr>
              <a:defRPr>
                <a:solidFill>
                  <a:schemeClr val="tx1">
                    <a:alpha val="0"/>
                  </a:schemeClr>
                </a:solidFill>
              </a:defRPr>
            </a:lvl1pPr>
          </a:lstStyle>
          <a:p>
            <a:r>
              <a:rPr lang="zh-CN" altLang="en-US"/>
              <a:t>单击图标添加图片</a:t>
            </a:r>
          </a:p>
        </p:txBody>
      </p:sp>
      <p:sp>
        <p:nvSpPr>
          <p:cNvPr id="283" name="图片占位符 354"/>
          <p:cNvSpPr>
            <a:spLocks noGrp="1"/>
          </p:cNvSpPr>
          <p:nvPr>
            <p:ph type="pic" sz="quarter" idx="14"/>
          </p:nvPr>
        </p:nvSpPr>
        <p:spPr>
          <a:xfrm>
            <a:off x="6398418" y="995302"/>
            <a:ext cx="2500313" cy="847121"/>
          </a:xfrm>
          <a:custGeom>
            <a:avLst/>
            <a:gdLst>
              <a:gd name="connsiteX0" fmla="*/ 1669969 w 3333750"/>
              <a:gd name="connsiteY0" fmla="*/ 303 h 847121"/>
              <a:gd name="connsiteX1" fmla="*/ 3333750 w 3333750"/>
              <a:gd name="connsiteY1" fmla="*/ 531456 h 847121"/>
              <a:gd name="connsiteX2" fmla="*/ 0 w 3333750"/>
              <a:gd name="connsiteY2" fmla="*/ 388700 h 847121"/>
              <a:gd name="connsiteX3" fmla="*/ 1669969 w 3333750"/>
              <a:gd name="connsiteY3" fmla="*/ 303 h 847121"/>
            </a:gdLst>
            <a:ahLst/>
            <a:cxnLst>
              <a:cxn ang="0">
                <a:pos x="connsiteX0" y="connsiteY0"/>
              </a:cxn>
              <a:cxn ang="0">
                <a:pos x="connsiteX1" y="connsiteY1"/>
              </a:cxn>
              <a:cxn ang="0">
                <a:pos x="connsiteX2" y="connsiteY2"/>
              </a:cxn>
              <a:cxn ang="0">
                <a:pos x="connsiteX3" y="connsiteY3"/>
              </a:cxn>
            </a:cxnLst>
            <a:rect l="l" t="t" r="r" b="b"/>
            <a:pathLst>
              <a:path w="3333750" h="847121">
                <a:moveTo>
                  <a:pt x="1669969" y="303"/>
                </a:moveTo>
                <a:cubicBezTo>
                  <a:pt x="2215382" y="-7002"/>
                  <a:pt x="2814102" y="116750"/>
                  <a:pt x="3333750" y="531456"/>
                </a:cubicBezTo>
                <a:cubicBezTo>
                  <a:pt x="3333750" y="531456"/>
                  <a:pt x="1854625" y="1328986"/>
                  <a:pt x="0" y="388700"/>
                </a:cubicBezTo>
                <a:cubicBezTo>
                  <a:pt x="0" y="388700"/>
                  <a:pt x="760947" y="12479"/>
                  <a:pt x="1669969" y="303"/>
                </a:cubicBezTo>
                <a:close/>
              </a:path>
            </a:pathLst>
          </a:custGeom>
          <a:pattFill prst="wdUpDiag">
            <a:fgClr>
              <a:schemeClr val="bg1">
                <a:lumMod val="85000"/>
              </a:schemeClr>
            </a:fgClr>
            <a:bgClr>
              <a:schemeClr val="bg1"/>
            </a:bgClr>
          </a:pattFill>
        </p:spPr>
        <p:txBody>
          <a:bodyPr vert="horz" wrap="square" lIns="91440" tIns="45720" rIns="91440" bIns="45720" rtlCol="0">
            <a:noAutofit/>
          </a:bodyPr>
          <a:lstStyle>
            <a:lvl1pPr>
              <a:defRPr lang="zh-CN" altLang="en-US">
                <a:solidFill>
                  <a:schemeClr val="tx1">
                    <a:alpha val="0"/>
                  </a:schemeClr>
                </a:solidFill>
              </a:defRPr>
            </a:lvl1pPr>
          </a:lstStyle>
          <a:p>
            <a:pPr lvl="0"/>
            <a:r>
              <a:rPr lang="zh-CN" altLang="en-US"/>
              <a:t>单击图标添加图片</a:t>
            </a:r>
          </a:p>
        </p:txBody>
      </p:sp>
    </p:spTree>
    <p:extLst>
      <p:ext uri="{BB962C8B-B14F-4D97-AF65-F5344CB8AC3E}">
        <p14:creationId xmlns:p14="http://schemas.microsoft.com/office/powerpoint/2010/main" val="4137222142"/>
      </p:ext>
    </p:extLst>
  </p:cSld>
  <p:clrMapOvr>
    <a:overrideClrMapping bg1="lt1" tx1="dk1" bg2="lt2" tx2="dk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节标题">
    <p:spTree>
      <p:nvGrpSpPr>
        <p:cNvPr id="1" name=""/>
        <p:cNvGrpSpPr/>
        <p:nvPr/>
      </p:nvGrpSpPr>
      <p:grpSpPr>
        <a:xfrm>
          <a:off x="0" y="0"/>
          <a:ext cx="0" cy="0"/>
          <a:chOff x="0" y="0"/>
          <a:chExt cx="0" cy="0"/>
        </a:xfrm>
      </p:grpSpPr>
      <p:sp>
        <p:nvSpPr>
          <p:cNvPr id="13" name="日期占位符 12"/>
          <p:cNvSpPr>
            <a:spLocks noGrp="1"/>
          </p:cNvSpPr>
          <p:nvPr>
            <p:ph type="dt" sz="half" idx="14"/>
          </p:nvPr>
        </p:nvSpPr>
        <p:spPr/>
        <p:txBody>
          <a:bodyPr/>
          <a:lstStyle>
            <a:lvl1pPr>
              <a:defRPr>
                <a:solidFill>
                  <a:schemeClr val="tx1"/>
                </a:solidFill>
              </a:defRPr>
            </a:lvl1pPr>
          </a:lstStyle>
          <a:p>
            <a:fld id="{6489D9C7-5DC6-4263-87FF-7C99F6FB63C3}" type="datetime1">
              <a:rPr lang="zh-CN" altLang="en-US" smtClean="0">
                <a:solidFill>
                  <a:prstClr val="black"/>
                </a:solidFill>
              </a:rPr>
              <a:pPr/>
              <a:t>2019/5/31</a:t>
            </a:fld>
            <a:endParaRPr lang="zh-CN" altLang="en-US">
              <a:solidFill>
                <a:prstClr val="black"/>
              </a:solidFill>
            </a:endParaRPr>
          </a:p>
        </p:txBody>
      </p:sp>
      <p:sp>
        <p:nvSpPr>
          <p:cNvPr id="14" name="页脚占位符 13"/>
          <p:cNvSpPr>
            <a:spLocks noGrp="1"/>
          </p:cNvSpPr>
          <p:nvPr>
            <p:ph type="ftr" sz="quarter" idx="15"/>
          </p:nvPr>
        </p:nvSpPr>
        <p:spPr/>
        <p:txBody>
          <a:bodyPr/>
          <a:lstStyle>
            <a:lvl1pPr>
              <a:defRPr>
                <a:solidFill>
                  <a:schemeClr val="tx1"/>
                </a:solidFill>
              </a:defRPr>
            </a:lvl1pPr>
          </a:lstStyle>
          <a:p>
            <a:r>
              <a:rPr lang="en-US" altLang="zh-CN">
                <a:solidFill>
                  <a:prstClr val="black"/>
                </a:solidFill>
              </a:rPr>
              <a:t>www.islide.cc </a:t>
            </a:r>
            <a:r>
              <a:rPr lang="zh-CN" altLang="en-US">
                <a:solidFill>
                  <a:prstClr val="black"/>
                </a:solidFill>
              </a:rPr>
              <a:t>「 让</a:t>
            </a:r>
            <a:r>
              <a:rPr lang="en-US" altLang="zh-CN">
                <a:solidFill>
                  <a:prstClr val="black"/>
                </a:solidFill>
              </a:rPr>
              <a:t>PPT</a:t>
            </a:r>
            <a:r>
              <a:rPr lang="zh-CN" altLang="en-US">
                <a:solidFill>
                  <a:prstClr val="black"/>
                </a:solidFill>
              </a:rPr>
              <a:t>设计简单起来！」</a:t>
            </a:r>
          </a:p>
        </p:txBody>
      </p:sp>
      <p:sp>
        <p:nvSpPr>
          <p:cNvPr id="15" name="灯片编号占位符 14"/>
          <p:cNvSpPr>
            <a:spLocks noGrp="1"/>
          </p:cNvSpPr>
          <p:nvPr>
            <p:ph type="sldNum" sz="quarter" idx="16"/>
          </p:nvPr>
        </p:nvSpPr>
        <p:spPr/>
        <p:txBody>
          <a:bodyPr/>
          <a:lstStyle>
            <a:lvl1pPr>
              <a:defRPr>
                <a:solidFill>
                  <a:schemeClr val="tx1"/>
                </a:solidFill>
              </a:defRPr>
            </a:lvl1pPr>
          </a:lstStyle>
          <a:p>
            <a:fld id="{5DD3DB80-B894-403A-B48E-6FDC1A72010E}" type="slidenum">
              <a:rPr lang="zh-CN" altLang="en-US" smtClean="0">
                <a:solidFill>
                  <a:prstClr val="black"/>
                </a:solidFill>
              </a:rPr>
              <a:pPr/>
              <a:t>‹#›</a:t>
            </a:fld>
            <a:endParaRPr lang="zh-CN" altLang="en-US">
              <a:solidFill>
                <a:prstClr val="black"/>
              </a:solidFill>
            </a:endParaRPr>
          </a:p>
        </p:txBody>
      </p:sp>
      <p:sp>
        <p:nvSpPr>
          <p:cNvPr id="20" name="标题 1"/>
          <p:cNvSpPr>
            <a:spLocks noGrp="1"/>
          </p:cNvSpPr>
          <p:nvPr>
            <p:ph type="title" hasCustomPrompt="1"/>
          </p:nvPr>
        </p:nvSpPr>
        <p:spPr>
          <a:xfrm>
            <a:off x="502445" y="1455023"/>
            <a:ext cx="5061347" cy="656792"/>
          </a:xfrm>
        </p:spPr>
        <p:txBody>
          <a:bodyPr anchor="b">
            <a:normAutofit/>
          </a:bodyPr>
          <a:lstStyle>
            <a:lvl1pPr>
              <a:defRPr sz="2400" b="1">
                <a:solidFill>
                  <a:schemeClr val="tx1"/>
                </a:solidFill>
              </a:defRPr>
            </a:lvl1pPr>
          </a:lstStyle>
          <a:p>
            <a:r>
              <a:rPr lang="zh-CN" altLang="en-US" dirty="0"/>
              <a:t>单击此处添加幻灯片章节标题</a:t>
            </a:r>
          </a:p>
        </p:txBody>
      </p:sp>
      <p:sp>
        <p:nvSpPr>
          <p:cNvPr id="21" name="文本占位符 2"/>
          <p:cNvSpPr>
            <a:spLocks noGrp="1"/>
          </p:cNvSpPr>
          <p:nvPr>
            <p:ph type="body" idx="1"/>
          </p:nvPr>
        </p:nvSpPr>
        <p:spPr>
          <a:xfrm>
            <a:off x="502445" y="2228484"/>
            <a:ext cx="5061347" cy="1015623"/>
          </a:xfrm>
        </p:spPr>
        <p:txBody>
          <a:bodyPr anchor="t">
            <a:normAutofit/>
          </a:bodyPr>
          <a:lstStyle>
            <a:lvl1pPr marL="0" indent="0">
              <a:buNone/>
              <a:defRPr sz="1100">
                <a:solidFill>
                  <a:schemeClr val="tx1"/>
                </a:solidFill>
              </a:defRPr>
            </a:lvl1pPr>
            <a:lvl2pPr marL="457178" indent="0">
              <a:buNone/>
              <a:defRPr sz="2000">
                <a:solidFill>
                  <a:schemeClr val="tx1">
                    <a:tint val="75000"/>
                  </a:schemeClr>
                </a:solidFill>
              </a:defRPr>
            </a:lvl2pPr>
            <a:lvl3pPr marL="914354" indent="0">
              <a:buNone/>
              <a:defRPr sz="1800">
                <a:solidFill>
                  <a:schemeClr val="tx1">
                    <a:tint val="75000"/>
                  </a:schemeClr>
                </a:solidFill>
              </a:defRPr>
            </a:lvl3pPr>
            <a:lvl4pPr marL="1371532" indent="0">
              <a:buNone/>
              <a:defRPr sz="1600">
                <a:solidFill>
                  <a:schemeClr val="tx1">
                    <a:tint val="75000"/>
                  </a:schemeClr>
                </a:solidFill>
              </a:defRPr>
            </a:lvl4pPr>
            <a:lvl5pPr marL="1828709" indent="0">
              <a:buNone/>
              <a:defRPr sz="1600">
                <a:solidFill>
                  <a:schemeClr val="tx1">
                    <a:tint val="75000"/>
                  </a:schemeClr>
                </a:solidFill>
              </a:defRPr>
            </a:lvl5pPr>
            <a:lvl6pPr marL="2285886" indent="0">
              <a:buNone/>
              <a:defRPr sz="1600">
                <a:solidFill>
                  <a:schemeClr val="tx1">
                    <a:tint val="75000"/>
                  </a:schemeClr>
                </a:solidFill>
              </a:defRPr>
            </a:lvl6pPr>
            <a:lvl7pPr marL="2743062" indent="0">
              <a:buNone/>
              <a:defRPr sz="1600">
                <a:solidFill>
                  <a:schemeClr val="tx1">
                    <a:tint val="75000"/>
                  </a:schemeClr>
                </a:solidFill>
              </a:defRPr>
            </a:lvl7pPr>
            <a:lvl8pPr marL="3200240" indent="0">
              <a:buNone/>
              <a:defRPr sz="1600">
                <a:solidFill>
                  <a:schemeClr val="tx1">
                    <a:tint val="75000"/>
                  </a:schemeClr>
                </a:solidFill>
              </a:defRPr>
            </a:lvl8pPr>
            <a:lvl9pPr marL="3657418" indent="0">
              <a:buNone/>
              <a:defRPr sz="1600">
                <a:solidFill>
                  <a:schemeClr val="tx1">
                    <a:tint val="75000"/>
                  </a:schemeClr>
                </a:solidFill>
              </a:defRPr>
            </a:lvl9pPr>
          </a:lstStyle>
          <a:p>
            <a:pPr lvl="0"/>
            <a:r>
              <a:rPr lang="zh-CN" altLang="en-US"/>
              <a:t>单击此处编辑母版文本样式</a:t>
            </a:r>
          </a:p>
        </p:txBody>
      </p:sp>
      <p:sp>
        <p:nvSpPr>
          <p:cNvPr id="53" name="Freeform 80856"/>
          <p:cNvSpPr>
            <a:spLocks/>
          </p:cNvSpPr>
          <p:nvPr userDrawn="1"/>
        </p:nvSpPr>
        <p:spPr bwMode="auto">
          <a:xfrm>
            <a:off x="1" y="3095647"/>
            <a:ext cx="6103144" cy="3533775"/>
          </a:xfrm>
          <a:custGeom>
            <a:avLst/>
            <a:gdLst>
              <a:gd name="T0" fmla="*/ 0 w 4271"/>
              <a:gd name="T1" fmla="*/ 922 h 1857"/>
              <a:gd name="T2" fmla="*/ 0 w 4271"/>
              <a:gd name="T3" fmla="*/ 1573 h 1857"/>
              <a:gd name="T4" fmla="*/ 2217 w 4271"/>
              <a:gd name="T5" fmla="*/ 832 h 1857"/>
              <a:gd name="T6" fmla="*/ 4271 w 4271"/>
              <a:gd name="T7" fmla="*/ 429 h 1857"/>
              <a:gd name="T8" fmla="*/ 1889 w 4271"/>
              <a:gd name="T9" fmla="*/ 624 h 1857"/>
              <a:gd name="T10" fmla="*/ 887 w 4271"/>
              <a:gd name="T11" fmla="*/ 984 h 1857"/>
              <a:gd name="T12" fmla="*/ 0 w 4271"/>
              <a:gd name="T13" fmla="*/ 922 h 1857"/>
            </a:gdLst>
            <a:ahLst/>
            <a:cxnLst>
              <a:cxn ang="0">
                <a:pos x="T0" y="T1"/>
              </a:cxn>
              <a:cxn ang="0">
                <a:pos x="T2" y="T3"/>
              </a:cxn>
              <a:cxn ang="0">
                <a:pos x="T4" y="T5"/>
              </a:cxn>
              <a:cxn ang="0">
                <a:pos x="T6" y="T7"/>
              </a:cxn>
              <a:cxn ang="0">
                <a:pos x="T8" y="T9"/>
              </a:cxn>
              <a:cxn ang="0">
                <a:pos x="T10" y="T11"/>
              </a:cxn>
              <a:cxn ang="0">
                <a:pos x="T12" y="T13"/>
              </a:cxn>
            </a:cxnLst>
            <a:rect l="0" t="0" r="r" b="b"/>
            <a:pathLst>
              <a:path w="4271" h="1857">
                <a:moveTo>
                  <a:pt x="0" y="922"/>
                </a:moveTo>
                <a:cubicBezTo>
                  <a:pt x="0" y="1573"/>
                  <a:pt x="0" y="1573"/>
                  <a:pt x="0" y="1573"/>
                </a:cubicBezTo>
                <a:cubicBezTo>
                  <a:pt x="0" y="1573"/>
                  <a:pt x="608" y="1857"/>
                  <a:pt x="2217" y="832"/>
                </a:cubicBezTo>
                <a:cubicBezTo>
                  <a:pt x="2217" y="832"/>
                  <a:pt x="3203" y="273"/>
                  <a:pt x="4271" y="429"/>
                </a:cubicBezTo>
                <a:cubicBezTo>
                  <a:pt x="4271" y="429"/>
                  <a:pt x="3367" y="0"/>
                  <a:pt x="1889" y="624"/>
                </a:cubicBezTo>
                <a:cubicBezTo>
                  <a:pt x="1889" y="624"/>
                  <a:pt x="1396" y="903"/>
                  <a:pt x="887" y="984"/>
                </a:cubicBezTo>
                <a:cubicBezTo>
                  <a:pt x="378" y="1065"/>
                  <a:pt x="0" y="922"/>
                  <a:pt x="0" y="922"/>
                </a:cubicBezTo>
                <a:close/>
              </a:path>
            </a:pathLst>
          </a:custGeom>
          <a:solidFill>
            <a:schemeClr val="accent2">
              <a:lumMod val="60000"/>
              <a:lumOff val="40000"/>
            </a:schemeClr>
          </a:solidFill>
          <a:ln>
            <a:noFill/>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zh-CN" altLang="en-US">
              <a:solidFill>
                <a:prstClr val="black"/>
              </a:solidFill>
              <a:latin typeface="Arial"/>
              <a:ea typeface="微软雅黑"/>
            </a:endParaRPr>
          </a:p>
        </p:txBody>
      </p:sp>
      <p:sp>
        <p:nvSpPr>
          <p:cNvPr id="54" name="Freeform 80857"/>
          <p:cNvSpPr>
            <a:spLocks/>
          </p:cNvSpPr>
          <p:nvPr userDrawn="1"/>
        </p:nvSpPr>
        <p:spPr bwMode="auto">
          <a:xfrm>
            <a:off x="0" y="3487759"/>
            <a:ext cx="2534841" cy="1751013"/>
          </a:xfrm>
          <a:custGeom>
            <a:avLst/>
            <a:gdLst>
              <a:gd name="T0" fmla="*/ 0 w 1774"/>
              <a:gd name="T1" fmla="*/ 365 h 920"/>
              <a:gd name="T2" fmla="*/ 1139 w 1774"/>
              <a:gd name="T3" fmla="*/ 209 h 920"/>
              <a:gd name="T4" fmla="*/ 1774 w 1774"/>
              <a:gd name="T5" fmla="*/ 365 h 920"/>
              <a:gd name="T6" fmla="*/ 0 w 1774"/>
              <a:gd name="T7" fmla="*/ 647 h 920"/>
              <a:gd name="T8" fmla="*/ 0 w 1774"/>
              <a:gd name="T9" fmla="*/ 365 h 920"/>
            </a:gdLst>
            <a:ahLst/>
            <a:cxnLst>
              <a:cxn ang="0">
                <a:pos x="T0" y="T1"/>
              </a:cxn>
              <a:cxn ang="0">
                <a:pos x="T2" y="T3"/>
              </a:cxn>
              <a:cxn ang="0">
                <a:pos x="T4" y="T5"/>
              </a:cxn>
              <a:cxn ang="0">
                <a:pos x="T6" y="T7"/>
              </a:cxn>
              <a:cxn ang="0">
                <a:pos x="T8" y="T9"/>
              </a:cxn>
            </a:cxnLst>
            <a:rect l="0" t="0" r="r" b="b"/>
            <a:pathLst>
              <a:path w="1774" h="920">
                <a:moveTo>
                  <a:pt x="0" y="365"/>
                </a:moveTo>
                <a:cubicBezTo>
                  <a:pt x="0" y="365"/>
                  <a:pt x="389" y="0"/>
                  <a:pt x="1139" y="209"/>
                </a:cubicBezTo>
                <a:cubicBezTo>
                  <a:pt x="1139" y="209"/>
                  <a:pt x="1399" y="316"/>
                  <a:pt x="1774" y="365"/>
                </a:cubicBezTo>
                <a:cubicBezTo>
                  <a:pt x="1774" y="365"/>
                  <a:pt x="808" y="920"/>
                  <a:pt x="0" y="647"/>
                </a:cubicBezTo>
                <a:lnTo>
                  <a:pt x="0" y="365"/>
                </a:ln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zh-CN" altLang="en-US">
              <a:solidFill>
                <a:prstClr val="black"/>
              </a:solidFill>
              <a:latin typeface="Arial"/>
              <a:ea typeface="微软雅黑"/>
            </a:endParaRPr>
          </a:p>
        </p:txBody>
      </p:sp>
      <p:sp>
        <p:nvSpPr>
          <p:cNvPr id="55" name="Freeform 80862"/>
          <p:cNvSpPr>
            <a:spLocks/>
          </p:cNvSpPr>
          <p:nvPr userDrawn="1"/>
        </p:nvSpPr>
        <p:spPr bwMode="auto">
          <a:xfrm>
            <a:off x="7486652" y="4305329"/>
            <a:ext cx="1657350" cy="2074863"/>
          </a:xfrm>
          <a:custGeom>
            <a:avLst/>
            <a:gdLst>
              <a:gd name="T0" fmla="*/ 1195 w 1195"/>
              <a:gd name="T1" fmla="*/ 0 h 1090"/>
              <a:gd name="T2" fmla="*/ 1195 w 1195"/>
              <a:gd name="T3" fmla="*/ 1049 h 1090"/>
              <a:gd name="T4" fmla="*/ 0 w 1195"/>
              <a:gd name="T5" fmla="*/ 846 h 1090"/>
              <a:gd name="T6" fmla="*/ 1195 w 1195"/>
              <a:gd name="T7" fmla="*/ 0 h 1090"/>
            </a:gdLst>
            <a:ahLst/>
            <a:cxnLst>
              <a:cxn ang="0">
                <a:pos x="T0" y="T1"/>
              </a:cxn>
              <a:cxn ang="0">
                <a:pos x="T2" y="T3"/>
              </a:cxn>
              <a:cxn ang="0">
                <a:pos x="T4" y="T5"/>
              </a:cxn>
              <a:cxn ang="0">
                <a:pos x="T6" y="T7"/>
              </a:cxn>
            </a:cxnLst>
            <a:rect l="0" t="0" r="r" b="b"/>
            <a:pathLst>
              <a:path w="1195" h="1090">
                <a:moveTo>
                  <a:pt x="1195" y="0"/>
                </a:moveTo>
                <a:cubicBezTo>
                  <a:pt x="1195" y="1049"/>
                  <a:pt x="1195" y="1049"/>
                  <a:pt x="1195" y="1049"/>
                </a:cubicBezTo>
                <a:cubicBezTo>
                  <a:pt x="1195" y="1049"/>
                  <a:pt x="345" y="1090"/>
                  <a:pt x="0" y="846"/>
                </a:cubicBezTo>
                <a:cubicBezTo>
                  <a:pt x="0" y="846"/>
                  <a:pt x="862" y="516"/>
                  <a:pt x="1195" y="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zh-CN" altLang="en-US">
              <a:solidFill>
                <a:prstClr val="black"/>
              </a:solidFill>
              <a:latin typeface="Arial"/>
              <a:ea typeface="微软雅黑"/>
            </a:endParaRPr>
          </a:p>
        </p:txBody>
      </p:sp>
      <p:sp>
        <p:nvSpPr>
          <p:cNvPr id="56" name="图片占位符 188"/>
          <p:cNvSpPr>
            <a:spLocks noGrp="1"/>
          </p:cNvSpPr>
          <p:nvPr>
            <p:ph type="pic" sz="quarter" idx="12"/>
          </p:nvPr>
        </p:nvSpPr>
        <p:spPr>
          <a:xfrm>
            <a:off x="2647951" y="4059295"/>
            <a:ext cx="6338887" cy="2251905"/>
          </a:xfrm>
          <a:custGeom>
            <a:avLst/>
            <a:gdLst>
              <a:gd name="connsiteX0" fmla="*/ 3867047 w 8451850"/>
              <a:gd name="connsiteY0" fmla="*/ 1648 h 2251905"/>
              <a:gd name="connsiteX1" fmla="*/ 5165231 w 8451850"/>
              <a:gd name="connsiteY1" fmla="*/ 254674 h 2251905"/>
              <a:gd name="connsiteX2" fmla="*/ 8451850 w 8451850"/>
              <a:gd name="connsiteY2" fmla="*/ 254674 h 2251905"/>
              <a:gd name="connsiteX3" fmla="*/ 0 w 8451850"/>
              <a:gd name="connsiteY3" fmla="*/ 1328163 h 2251905"/>
              <a:gd name="connsiteX4" fmla="*/ 3867047 w 8451850"/>
              <a:gd name="connsiteY4" fmla="*/ 1648 h 22519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51850" h="2251905">
                <a:moveTo>
                  <a:pt x="3867047" y="1648"/>
                </a:moveTo>
                <a:cubicBezTo>
                  <a:pt x="4325119" y="13782"/>
                  <a:pt x="4766550" y="93365"/>
                  <a:pt x="5165231" y="254674"/>
                </a:cubicBezTo>
                <a:cubicBezTo>
                  <a:pt x="6759956" y="898006"/>
                  <a:pt x="8451850" y="254674"/>
                  <a:pt x="8451850" y="254674"/>
                </a:cubicBezTo>
                <a:cubicBezTo>
                  <a:pt x="4437412" y="4000464"/>
                  <a:pt x="0" y="1328163"/>
                  <a:pt x="0" y="1328163"/>
                </a:cubicBezTo>
                <a:cubicBezTo>
                  <a:pt x="968838" y="535894"/>
                  <a:pt x="2492829" y="-34754"/>
                  <a:pt x="3867047" y="1648"/>
                </a:cubicBezTo>
                <a:close/>
              </a:path>
            </a:pathLst>
          </a:custGeom>
          <a:pattFill prst="wdUpDiag">
            <a:fgClr>
              <a:schemeClr val="bg1">
                <a:lumMod val="85000"/>
              </a:schemeClr>
            </a:fgClr>
            <a:bgClr>
              <a:schemeClr val="bg1"/>
            </a:bgClr>
          </a:pattFill>
        </p:spPr>
        <p:txBody>
          <a:bodyPr wrap="square">
            <a:noAutofit/>
          </a:bodyPr>
          <a:lstStyle>
            <a:lvl1pPr>
              <a:defRPr>
                <a:solidFill>
                  <a:schemeClr val="tx1">
                    <a:alpha val="0"/>
                  </a:schemeClr>
                </a:solidFill>
              </a:defRPr>
            </a:lvl1pPr>
          </a:lstStyle>
          <a:p>
            <a:r>
              <a:rPr lang="zh-CN" altLang="en-US"/>
              <a:t>单击图标添加图片</a:t>
            </a:r>
          </a:p>
        </p:txBody>
      </p:sp>
    </p:spTree>
    <p:extLst>
      <p:ext uri="{BB962C8B-B14F-4D97-AF65-F5344CB8AC3E}">
        <p14:creationId xmlns:p14="http://schemas.microsoft.com/office/powerpoint/2010/main" val="883549830"/>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页脚占位符 4"/>
          <p:cNvSpPr>
            <a:spLocks noGrp="1"/>
          </p:cNvSpPr>
          <p:nvPr>
            <p:ph type="ftr" sz="quarter" idx="10"/>
          </p:nvPr>
        </p:nvSpPr>
        <p:spPr/>
        <p:txBody>
          <a:bodyPr/>
          <a:lstStyle>
            <a:lvl1pPr>
              <a:defRPr/>
            </a:lvl1pPr>
          </a:lstStyle>
          <a:p>
            <a:pPr>
              <a:defRPr/>
            </a:pPr>
            <a:endParaRPr lang="zh-CN" altLang="en-US"/>
          </a:p>
        </p:txBody>
      </p:sp>
      <p:sp>
        <p:nvSpPr>
          <p:cNvPr id="5" name="灯片编号占位符 5"/>
          <p:cNvSpPr>
            <a:spLocks noGrp="1"/>
          </p:cNvSpPr>
          <p:nvPr>
            <p:ph type="sldNum" sz="quarter" idx="11"/>
          </p:nvPr>
        </p:nvSpPr>
        <p:spPr/>
        <p:txBody>
          <a:bodyPr/>
          <a:lstStyle>
            <a:lvl1pPr>
              <a:defRPr/>
            </a:lvl1pPr>
          </a:lstStyle>
          <a:p>
            <a:pPr>
              <a:defRPr/>
            </a:pPr>
            <a:fld id="{4D7A2B01-A5A7-4F2A-B6AC-BA701E6631C8}" type="slidenum">
              <a:rPr lang="zh-CN" altLang="en-US"/>
              <a:pPr>
                <a:defRPr/>
              </a:pPr>
              <a:t>‹#›</a:t>
            </a:fld>
            <a:endParaRPr lang="zh-CN" altLang="en-US"/>
          </a:p>
        </p:txBody>
      </p:sp>
    </p:spTree>
  </p:cSld>
  <p:clrMapOvr>
    <a:masterClrMapping/>
  </p:clrMapOvr>
  <p:transition spd="med">
    <p:push dir="u"/>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6489D9C7-5DC6-4263-87FF-7C99F6FB63C3}" type="datetime1">
              <a:rPr lang="zh-CN" altLang="en-US" smtClean="0">
                <a:solidFill>
                  <a:prstClr val="black"/>
                </a:solidFill>
              </a:rPr>
              <a:pPr/>
              <a:t>2019/5/31</a:t>
            </a:fld>
            <a:endParaRPr lang="zh-CN" altLang="en-US">
              <a:solidFill>
                <a:prstClr val="black"/>
              </a:solidFill>
            </a:endParaRPr>
          </a:p>
        </p:txBody>
      </p:sp>
      <p:sp>
        <p:nvSpPr>
          <p:cNvPr id="8" name="页脚占位符 7"/>
          <p:cNvSpPr>
            <a:spLocks noGrp="1"/>
          </p:cNvSpPr>
          <p:nvPr>
            <p:ph type="ftr" sz="quarter" idx="11"/>
          </p:nvPr>
        </p:nvSpPr>
        <p:spPr/>
        <p:txBody>
          <a:bodyPr/>
          <a:lstStyle/>
          <a:p>
            <a:r>
              <a:rPr lang="en-US" altLang="zh-CN">
                <a:solidFill>
                  <a:prstClr val="black"/>
                </a:solidFill>
              </a:rPr>
              <a:t>www.islide.cc </a:t>
            </a:r>
            <a:r>
              <a:rPr lang="zh-CN" altLang="en-US">
                <a:solidFill>
                  <a:prstClr val="black"/>
                </a:solidFill>
              </a:rPr>
              <a:t>「 让</a:t>
            </a:r>
            <a:r>
              <a:rPr lang="en-US" altLang="zh-CN">
                <a:solidFill>
                  <a:prstClr val="black"/>
                </a:solidFill>
              </a:rPr>
              <a:t>PPT</a:t>
            </a:r>
            <a:r>
              <a:rPr lang="zh-CN" altLang="en-US">
                <a:solidFill>
                  <a:prstClr val="black"/>
                </a:solidFill>
              </a:rPr>
              <a:t>设计简单起来！」</a:t>
            </a:r>
          </a:p>
        </p:txBody>
      </p:sp>
      <p:sp>
        <p:nvSpPr>
          <p:cNvPr id="9" name="灯片编号占位符 8"/>
          <p:cNvSpPr>
            <a:spLocks noGrp="1"/>
          </p:cNvSpPr>
          <p:nvPr>
            <p:ph type="sldNum" sz="quarter" idx="12"/>
          </p:nvPr>
        </p:nvSpPr>
        <p:spPr/>
        <p:txBody>
          <a:bodyPr/>
          <a:lstStyle/>
          <a:p>
            <a:fld id="{5DD3DB80-B894-403A-B48E-6FDC1A72010E}"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57656312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6" name="日期占位符 5"/>
          <p:cNvSpPr>
            <a:spLocks noGrp="1"/>
          </p:cNvSpPr>
          <p:nvPr>
            <p:ph type="dt" sz="half" idx="10"/>
          </p:nvPr>
        </p:nvSpPr>
        <p:spPr/>
        <p:txBody>
          <a:bodyPr/>
          <a:lstStyle/>
          <a:p>
            <a:fld id="{6489D9C7-5DC6-4263-87FF-7C99F6FB63C3}" type="datetime1">
              <a:rPr lang="zh-CN" altLang="en-US" smtClean="0">
                <a:solidFill>
                  <a:prstClr val="black"/>
                </a:solidFill>
              </a:rPr>
              <a:pPr/>
              <a:t>2019/5/31</a:t>
            </a:fld>
            <a:endParaRPr lang="zh-CN" altLang="en-US">
              <a:solidFill>
                <a:prstClr val="black"/>
              </a:solidFill>
            </a:endParaRPr>
          </a:p>
        </p:txBody>
      </p:sp>
      <p:sp>
        <p:nvSpPr>
          <p:cNvPr id="7" name="页脚占位符 6"/>
          <p:cNvSpPr>
            <a:spLocks noGrp="1"/>
          </p:cNvSpPr>
          <p:nvPr>
            <p:ph type="ftr" sz="quarter" idx="11"/>
          </p:nvPr>
        </p:nvSpPr>
        <p:spPr/>
        <p:txBody>
          <a:bodyPr/>
          <a:lstStyle/>
          <a:p>
            <a:r>
              <a:rPr lang="en-US" altLang="zh-CN">
                <a:solidFill>
                  <a:prstClr val="black"/>
                </a:solidFill>
              </a:rPr>
              <a:t>www.islide.cc </a:t>
            </a:r>
            <a:r>
              <a:rPr lang="zh-CN" altLang="en-US">
                <a:solidFill>
                  <a:prstClr val="black"/>
                </a:solidFill>
              </a:rPr>
              <a:t>「 让</a:t>
            </a:r>
            <a:r>
              <a:rPr lang="en-US" altLang="zh-CN">
                <a:solidFill>
                  <a:prstClr val="black"/>
                </a:solidFill>
              </a:rPr>
              <a:t>PPT</a:t>
            </a:r>
            <a:r>
              <a:rPr lang="zh-CN" altLang="en-US">
                <a:solidFill>
                  <a:prstClr val="black"/>
                </a:solidFill>
              </a:rPr>
              <a:t>设计简单起来！」</a:t>
            </a:r>
          </a:p>
        </p:txBody>
      </p:sp>
      <p:sp>
        <p:nvSpPr>
          <p:cNvPr id="8" name="灯片编号占位符 7"/>
          <p:cNvSpPr>
            <a:spLocks noGrp="1"/>
          </p:cNvSpPr>
          <p:nvPr>
            <p:ph type="sldNum" sz="quarter" idx="12"/>
          </p:nvPr>
        </p:nvSpPr>
        <p:spPr/>
        <p:txBody>
          <a:bodyPr/>
          <a:lstStyle/>
          <a:p>
            <a:fld id="{5DD3DB80-B894-403A-B48E-6FDC1A72010E}" type="slidenum">
              <a:rPr lang="zh-CN" altLang="en-US" smtClean="0">
                <a:solidFill>
                  <a:prstClr val="black"/>
                </a:solidFill>
              </a:rPr>
              <a:pPr/>
              <a:t>‹#›</a:t>
            </a:fld>
            <a:endParaRPr lang="zh-CN" altLang="en-US">
              <a:solidFill>
                <a:prstClr val="black"/>
              </a:solidFill>
            </a:endParaRPr>
          </a:p>
        </p:txBody>
      </p:sp>
      <p:sp>
        <p:nvSpPr>
          <p:cNvPr id="9" name="직사각형 45">
            <a:extLst/>
          </p:cNvPr>
          <p:cNvSpPr/>
          <p:nvPr userDrawn="1"/>
        </p:nvSpPr>
        <p:spPr>
          <a:xfrm>
            <a:off x="502445" y="1045445"/>
            <a:ext cx="8142669" cy="88789"/>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fontAlgn="auto">
              <a:spcBef>
                <a:spcPts val="0"/>
              </a:spcBef>
              <a:spcAft>
                <a:spcPts val="0"/>
              </a:spcAft>
            </a:pPr>
            <a:endParaRPr lang="ko-KR" altLang="en-US" dirty="0">
              <a:solidFill>
                <a:prstClr val="white"/>
              </a:solidFill>
            </a:endParaRPr>
          </a:p>
        </p:txBody>
      </p:sp>
    </p:spTree>
    <p:extLst>
      <p:ext uri="{BB962C8B-B14F-4D97-AF65-F5344CB8AC3E}">
        <p14:creationId xmlns:p14="http://schemas.microsoft.com/office/powerpoint/2010/main" val="234666562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50698913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末尾幻灯片">
    <p:spTree>
      <p:nvGrpSpPr>
        <p:cNvPr id="1" name=""/>
        <p:cNvGrpSpPr/>
        <p:nvPr/>
      </p:nvGrpSpPr>
      <p:grpSpPr>
        <a:xfrm>
          <a:off x="0" y="0"/>
          <a:ext cx="0" cy="0"/>
          <a:chOff x="0" y="0"/>
          <a:chExt cx="0" cy="0"/>
        </a:xfrm>
      </p:grpSpPr>
      <p:sp>
        <p:nvSpPr>
          <p:cNvPr id="13" name="标题 1"/>
          <p:cNvSpPr>
            <a:spLocks noGrp="1"/>
          </p:cNvSpPr>
          <p:nvPr>
            <p:ph type="ctrTitle" hasCustomPrompt="1"/>
          </p:nvPr>
        </p:nvSpPr>
        <p:spPr>
          <a:xfrm>
            <a:off x="3810442" y="2657684"/>
            <a:ext cx="2718299" cy="655784"/>
          </a:xfrm>
        </p:spPr>
        <p:txBody>
          <a:bodyPr anchor="ctr">
            <a:normAutofit/>
          </a:bodyPr>
          <a:lstStyle>
            <a:lvl1pPr marL="0" indent="0" algn="l">
              <a:buFont typeface="Arial" panose="020B0604020202020204" pitchFamily="34" charset="0"/>
              <a:buNone/>
              <a:defRPr sz="3200">
                <a:solidFill>
                  <a:schemeClr val="tx1"/>
                </a:solidFill>
              </a:defRPr>
            </a:lvl1pPr>
          </a:lstStyle>
          <a:p>
            <a:r>
              <a:rPr lang="zh-CN" altLang="en-US" dirty="0"/>
              <a:t>结束语</a:t>
            </a:r>
          </a:p>
        </p:txBody>
      </p:sp>
      <p:sp>
        <p:nvSpPr>
          <p:cNvPr id="14" name="文本占位符 62"/>
          <p:cNvSpPr>
            <a:spLocks noGrp="1"/>
          </p:cNvSpPr>
          <p:nvPr>
            <p:ph type="body" sz="quarter" idx="17" hasCustomPrompt="1"/>
          </p:nvPr>
        </p:nvSpPr>
        <p:spPr>
          <a:xfrm>
            <a:off x="3810442" y="3595927"/>
            <a:ext cx="2718299" cy="310871"/>
          </a:xfrm>
        </p:spPr>
        <p:txBody>
          <a:bodyPr vert="horz" lIns="91440" tIns="45720" rIns="91440" bIns="45720" rtlCol="0">
            <a:normAutofit/>
          </a:bodyPr>
          <a:lstStyle>
            <a:lvl1pPr marL="0" indent="0" algn="l">
              <a:buNone/>
              <a:defRPr lang="zh-CN" altLang="en-US" sz="1600" smtClean="0">
                <a:solidFill>
                  <a:schemeClr val="tx1"/>
                </a:solidFill>
              </a:defRPr>
            </a:lvl1pPr>
            <a:lvl2pPr>
              <a:defRPr lang="zh-CN" altLang="en-US" sz="2000" smtClean="0"/>
            </a:lvl2pPr>
            <a:lvl3pPr>
              <a:defRPr lang="zh-CN" altLang="en-US" sz="1800" smtClean="0"/>
            </a:lvl3pPr>
            <a:lvl4pPr>
              <a:defRPr lang="zh-CN" altLang="en-US" sz="1600" smtClean="0"/>
            </a:lvl4pPr>
            <a:lvl5pPr>
              <a:defRPr lang="zh-CN" altLang="en-US" sz="1600"/>
            </a:lvl5pPr>
          </a:lstStyle>
          <a:p>
            <a:pPr marL="228589" marR="0" lvl="0" indent="-228589" fontAlgn="auto">
              <a:spcAft>
                <a:spcPts val="0"/>
              </a:spcAft>
              <a:buClrTx/>
              <a:buSzTx/>
              <a:tabLst/>
            </a:pPr>
            <a:r>
              <a:rPr lang="zh-CN" altLang="en-US" dirty="0"/>
              <a:t>署名</a:t>
            </a:r>
            <a:endParaRPr lang="en-US" altLang="zh-CN" dirty="0"/>
          </a:p>
        </p:txBody>
      </p:sp>
      <p:sp>
        <p:nvSpPr>
          <p:cNvPr id="15" name="文本占位符 62"/>
          <p:cNvSpPr>
            <a:spLocks noGrp="1"/>
          </p:cNvSpPr>
          <p:nvPr>
            <p:ph type="body" sz="quarter" idx="18" hasCustomPrompt="1"/>
          </p:nvPr>
        </p:nvSpPr>
        <p:spPr>
          <a:xfrm>
            <a:off x="3810442" y="3911563"/>
            <a:ext cx="2718299" cy="310871"/>
          </a:xfrm>
        </p:spPr>
        <p:txBody>
          <a:bodyPr vert="horz" lIns="91440" tIns="45720" rIns="91440" bIns="45720" rtlCol="0">
            <a:normAutofit/>
          </a:bodyPr>
          <a:lstStyle>
            <a:lvl1pPr marL="0" indent="0" algn="l">
              <a:buNone/>
              <a:defRPr lang="zh-CN" altLang="en-US" sz="1600" smtClean="0">
                <a:solidFill>
                  <a:schemeClr val="tx1"/>
                </a:solidFill>
              </a:defRPr>
            </a:lvl1pPr>
            <a:lvl2pPr>
              <a:defRPr lang="zh-CN" altLang="en-US" sz="2000" smtClean="0"/>
            </a:lvl2pPr>
            <a:lvl3pPr>
              <a:defRPr lang="zh-CN" altLang="en-US" sz="1800" smtClean="0"/>
            </a:lvl3pPr>
            <a:lvl4pPr>
              <a:defRPr lang="zh-CN" altLang="en-US" sz="1600" smtClean="0"/>
            </a:lvl4pPr>
            <a:lvl5pPr>
              <a:defRPr lang="zh-CN" altLang="en-US" sz="1600"/>
            </a:lvl5pPr>
          </a:lstStyle>
          <a:p>
            <a:pPr marL="228589" marR="0" lvl="0" indent="-228589" fontAlgn="auto">
              <a:spcAft>
                <a:spcPts val="0"/>
              </a:spcAft>
              <a:buClrTx/>
              <a:buSzTx/>
              <a:tabLst/>
            </a:pPr>
            <a:r>
              <a:rPr lang="zh-CN" altLang="en-US"/>
              <a:t>时间日期</a:t>
            </a:r>
            <a:endParaRPr lang="en-US" altLang="zh-CN" dirty="0"/>
          </a:p>
        </p:txBody>
      </p:sp>
      <p:sp>
        <p:nvSpPr>
          <p:cNvPr id="49" name="Freeform 35"/>
          <p:cNvSpPr>
            <a:spLocks/>
          </p:cNvSpPr>
          <p:nvPr userDrawn="1"/>
        </p:nvSpPr>
        <p:spPr bwMode="auto">
          <a:xfrm>
            <a:off x="1" y="1725292"/>
            <a:ext cx="6103144" cy="2497138"/>
          </a:xfrm>
          <a:custGeom>
            <a:avLst/>
            <a:gdLst>
              <a:gd name="T0" fmla="*/ 0 w 4277"/>
              <a:gd name="T1" fmla="*/ 651 h 1311"/>
              <a:gd name="T2" fmla="*/ 0 w 4277"/>
              <a:gd name="T3" fmla="*/ 1110 h 1311"/>
              <a:gd name="T4" fmla="*/ 2220 w 4277"/>
              <a:gd name="T5" fmla="*/ 587 h 1311"/>
              <a:gd name="T6" fmla="*/ 4277 w 4277"/>
              <a:gd name="T7" fmla="*/ 303 h 1311"/>
              <a:gd name="T8" fmla="*/ 1891 w 4277"/>
              <a:gd name="T9" fmla="*/ 440 h 1311"/>
              <a:gd name="T10" fmla="*/ 888 w 4277"/>
              <a:gd name="T11" fmla="*/ 694 h 1311"/>
              <a:gd name="T12" fmla="*/ 0 w 4277"/>
              <a:gd name="T13" fmla="*/ 651 h 1311"/>
            </a:gdLst>
            <a:ahLst/>
            <a:cxnLst>
              <a:cxn ang="0">
                <a:pos x="T0" y="T1"/>
              </a:cxn>
              <a:cxn ang="0">
                <a:pos x="T2" y="T3"/>
              </a:cxn>
              <a:cxn ang="0">
                <a:pos x="T4" y="T5"/>
              </a:cxn>
              <a:cxn ang="0">
                <a:pos x="T6" y="T7"/>
              </a:cxn>
              <a:cxn ang="0">
                <a:pos x="T8" y="T9"/>
              </a:cxn>
              <a:cxn ang="0">
                <a:pos x="T10" y="T11"/>
              </a:cxn>
              <a:cxn ang="0">
                <a:pos x="T12" y="T13"/>
              </a:cxn>
            </a:cxnLst>
            <a:rect l="0" t="0" r="r" b="b"/>
            <a:pathLst>
              <a:path w="4277" h="1311">
                <a:moveTo>
                  <a:pt x="0" y="651"/>
                </a:moveTo>
                <a:cubicBezTo>
                  <a:pt x="0" y="1110"/>
                  <a:pt x="0" y="1110"/>
                  <a:pt x="0" y="1110"/>
                </a:cubicBezTo>
                <a:cubicBezTo>
                  <a:pt x="0" y="1110"/>
                  <a:pt x="608" y="1311"/>
                  <a:pt x="2220" y="587"/>
                </a:cubicBezTo>
                <a:cubicBezTo>
                  <a:pt x="2220" y="587"/>
                  <a:pt x="3207" y="193"/>
                  <a:pt x="4277" y="303"/>
                </a:cubicBezTo>
                <a:cubicBezTo>
                  <a:pt x="4277" y="303"/>
                  <a:pt x="3372" y="0"/>
                  <a:pt x="1891" y="440"/>
                </a:cubicBezTo>
                <a:cubicBezTo>
                  <a:pt x="1891" y="440"/>
                  <a:pt x="1398" y="637"/>
                  <a:pt x="888" y="694"/>
                </a:cubicBezTo>
                <a:cubicBezTo>
                  <a:pt x="378" y="752"/>
                  <a:pt x="0" y="651"/>
                  <a:pt x="0" y="651"/>
                </a:cubicBezTo>
                <a:close/>
              </a:path>
            </a:pathLst>
          </a:custGeom>
          <a:solidFill>
            <a:schemeClr val="accent2">
              <a:lumMod val="40000"/>
              <a:lumOff val="60000"/>
            </a:schemeClr>
          </a:solidFill>
          <a:ln>
            <a:no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zh-CN" altLang="en-US">
              <a:solidFill>
                <a:prstClr val="black"/>
              </a:solidFill>
              <a:latin typeface="Arial"/>
              <a:ea typeface="微软雅黑"/>
            </a:endParaRPr>
          </a:p>
        </p:txBody>
      </p:sp>
      <p:sp>
        <p:nvSpPr>
          <p:cNvPr id="50" name="Freeform 36"/>
          <p:cNvSpPr>
            <a:spLocks/>
          </p:cNvSpPr>
          <p:nvPr userDrawn="1"/>
        </p:nvSpPr>
        <p:spPr bwMode="auto">
          <a:xfrm>
            <a:off x="1" y="2003109"/>
            <a:ext cx="2533650" cy="1236663"/>
          </a:xfrm>
          <a:custGeom>
            <a:avLst/>
            <a:gdLst>
              <a:gd name="T0" fmla="*/ 0 w 1776"/>
              <a:gd name="T1" fmla="*/ 257 h 649"/>
              <a:gd name="T2" fmla="*/ 1140 w 1776"/>
              <a:gd name="T3" fmla="*/ 147 h 649"/>
              <a:gd name="T4" fmla="*/ 1776 w 1776"/>
              <a:gd name="T5" fmla="*/ 257 h 649"/>
              <a:gd name="T6" fmla="*/ 0 w 1776"/>
              <a:gd name="T7" fmla="*/ 456 h 649"/>
              <a:gd name="T8" fmla="*/ 0 w 1776"/>
              <a:gd name="T9" fmla="*/ 257 h 649"/>
            </a:gdLst>
            <a:ahLst/>
            <a:cxnLst>
              <a:cxn ang="0">
                <a:pos x="T0" y="T1"/>
              </a:cxn>
              <a:cxn ang="0">
                <a:pos x="T2" y="T3"/>
              </a:cxn>
              <a:cxn ang="0">
                <a:pos x="T4" y="T5"/>
              </a:cxn>
              <a:cxn ang="0">
                <a:pos x="T6" y="T7"/>
              </a:cxn>
              <a:cxn ang="0">
                <a:pos x="T8" y="T9"/>
              </a:cxn>
            </a:cxnLst>
            <a:rect l="0" t="0" r="r" b="b"/>
            <a:pathLst>
              <a:path w="1776" h="649">
                <a:moveTo>
                  <a:pt x="0" y="257"/>
                </a:moveTo>
                <a:cubicBezTo>
                  <a:pt x="0" y="257"/>
                  <a:pt x="389" y="0"/>
                  <a:pt x="1140" y="147"/>
                </a:cubicBezTo>
                <a:cubicBezTo>
                  <a:pt x="1140" y="147"/>
                  <a:pt x="1401" y="222"/>
                  <a:pt x="1776" y="257"/>
                </a:cubicBezTo>
                <a:cubicBezTo>
                  <a:pt x="1776" y="257"/>
                  <a:pt x="809" y="649"/>
                  <a:pt x="0" y="456"/>
                </a:cubicBezTo>
                <a:lnTo>
                  <a:pt x="0" y="257"/>
                </a:ln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zh-CN" altLang="en-US">
              <a:solidFill>
                <a:prstClr val="black"/>
              </a:solidFill>
              <a:latin typeface="Arial"/>
              <a:ea typeface="微软雅黑"/>
            </a:endParaRPr>
          </a:p>
        </p:txBody>
      </p:sp>
      <p:sp>
        <p:nvSpPr>
          <p:cNvPr id="51" name="Freeform 39"/>
          <p:cNvSpPr>
            <a:spLocks/>
          </p:cNvSpPr>
          <p:nvPr userDrawn="1"/>
        </p:nvSpPr>
        <p:spPr bwMode="auto">
          <a:xfrm>
            <a:off x="7437836" y="3663630"/>
            <a:ext cx="1707356" cy="1466850"/>
          </a:xfrm>
          <a:custGeom>
            <a:avLst/>
            <a:gdLst>
              <a:gd name="T0" fmla="*/ 1197 w 1197"/>
              <a:gd name="T1" fmla="*/ 0 h 770"/>
              <a:gd name="T2" fmla="*/ 1197 w 1197"/>
              <a:gd name="T3" fmla="*/ 741 h 770"/>
              <a:gd name="T4" fmla="*/ 0 w 1197"/>
              <a:gd name="T5" fmla="*/ 598 h 770"/>
              <a:gd name="T6" fmla="*/ 1197 w 1197"/>
              <a:gd name="T7" fmla="*/ 0 h 770"/>
            </a:gdLst>
            <a:ahLst/>
            <a:cxnLst>
              <a:cxn ang="0">
                <a:pos x="T0" y="T1"/>
              </a:cxn>
              <a:cxn ang="0">
                <a:pos x="T2" y="T3"/>
              </a:cxn>
              <a:cxn ang="0">
                <a:pos x="T4" y="T5"/>
              </a:cxn>
              <a:cxn ang="0">
                <a:pos x="T6" y="T7"/>
              </a:cxn>
            </a:cxnLst>
            <a:rect l="0" t="0" r="r" b="b"/>
            <a:pathLst>
              <a:path w="1197" h="770">
                <a:moveTo>
                  <a:pt x="1197" y="0"/>
                </a:moveTo>
                <a:cubicBezTo>
                  <a:pt x="1197" y="741"/>
                  <a:pt x="1197" y="741"/>
                  <a:pt x="1197" y="741"/>
                </a:cubicBezTo>
                <a:cubicBezTo>
                  <a:pt x="1197" y="741"/>
                  <a:pt x="346" y="770"/>
                  <a:pt x="0" y="598"/>
                </a:cubicBezTo>
                <a:cubicBezTo>
                  <a:pt x="0" y="598"/>
                  <a:pt x="864" y="365"/>
                  <a:pt x="1197" y="0"/>
                </a:cubicBezTo>
                <a:close/>
              </a:path>
            </a:pathLst>
          </a:custGeom>
          <a:solidFill>
            <a:schemeClr val="accent2"/>
          </a:solidFill>
          <a:ln>
            <a:noFill/>
          </a:ln>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zh-CN" altLang="en-US">
              <a:solidFill>
                <a:prstClr val="black"/>
              </a:solidFill>
              <a:latin typeface="Arial"/>
              <a:ea typeface="微软雅黑"/>
            </a:endParaRPr>
          </a:p>
        </p:txBody>
      </p:sp>
    </p:spTree>
    <p:extLst>
      <p:ext uri="{BB962C8B-B14F-4D97-AF65-F5344CB8AC3E}">
        <p14:creationId xmlns:p14="http://schemas.microsoft.com/office/powerpoint/2010/main" val="3720041122"/>
      </p:ext>
    </p:extLst>
  </p:cSld>
  <p:clrMapOvr>
    <a:overrideClrMapping bg1="lt1" tx1="dk1" bg2="lt2" tx2="dk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_标题幻灯片">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6619499"/>
      </p:ext>
    </p:extLst>
  </p:cSld>
  <p:clrMapOvr>
    <a:masterClrMapping/>
  </p:clrMapOvr>
  <p:transition spd="med">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4"/>
            <a:ext cx="77724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ea typeface="+mn-ea"/>
              </a:defRPr>
            </a:lvl1pPr>
          </a:lstStyle>
          <a:p>
            <a:pPr>
              <a:defRPr/>
            </a:pPr>
            <a:fld id="{E3B23BC7-0809-41EB-8A34-123C40ADE9D3}" type="datetime1">
              <a:rPr lang="zh-CN" altLang="en-US"/>
              <a:pPr>
                <a:defRPr/>
              </a:pPr>
              <a:t>2019/5/31</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A1A15AE4-BC46-43FA-A63E-E14A28082A84}" type="slidenum">
              <a:rPr lang="zh-CN" altLang="en-US"/>
              <a:pPr>
                <a:defRPr/>
              </a:pPr>
              <a:t>‹#›</a:t>
            </a:fld>
            <a:endParaRPr lang="zh-CN" altLang="en-US"/>
          </a:p>
        </p:txBody>
      </p:sp>
    </p:spTree>
  </p:cSld>
  <p:clrMapOvr>
    <a:masterClrMapping/>
  </p:clrMapOvr>
  <p:transition spd="med">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ea typeface="+mn-ea"/>
              </a:defRPr>
            </a:lvl1pPr>
          </a:lstStyle>
          <a:p>
            <a:pPr>
              <a:defRPr/>
            </a:pPr>
            <a:fld id="{6540BD6E-B186-44F1-963E-264110CAE7D8}" type="datetime1">
              <a:rPr lang="zh-CN" altLang="en-US"/>
              <a:pPr>
                <a:defRPr/>
              </a:pPr>
              <a:t>2019/5/31</a:t>
            </a:fld>
            <a:endParaRPr lang="zh-CN" altLang="en-US"/>
          </a:p>
        </p:txBody>
      </p:sp>
      <p:sp>
        <p:nvSpPr>
          <p:cNvPr id="6" name="页脚占位符 5"/>
          <p:cNvSpPr>
            <a:spLocks noGrp="1"/>
          </p:cNvSpPr>
          <p:nvPr>
            <p:ph type="ftr" sz="quarter" idx="11"/>
          </p:nvPr>
        </p:nvSpPr>
        <p:spPr/>
        <p:txBody>
          <a:bodyPr/>
          <a:lstStyle>
            <a:lvl1pPr>
              <a:defRPr/>
            </a:lvl1pPr>
          </a:lstStyle>
          <a:p>
            <a:pPr>
              <a:defRPr/>
            </a:pPr>
            <a:endParaRPr lang="zh-CN" altLang="en-US"/>
          </a:p>
        </p:txBody>
      </p:sp>
      <p:sp>
        <p:nvSpPr>
          <p:cNvPr id="7" name="灯片编号占位符 6"/>
          <p:cNvSpPr>
            <a:spLocks noGrp="1"/>
          </p:cNvSpPr>
          <p:nvPr>
            <p:ph type="sldNum" sz="quarter" idx="12"/>
          </p:nvPr>
        </p:nvSpPr>
        <p:spPr/>
        <p:txBody>
          <a:bodyPr/>
          <a:lstStyle>
            <a:lvl1pPr>
              <a:defRPr/>
            </a:lvl1pPr>
          </a:lstStyle>
          <a:p>
            <a:pPr>
              <a:defRPr/>
            </a:pPr>
            <a:fld id="{4D4AECD4-6D8A-40CC-B8B7-552A3BBECAE0}" type="slidenum">
              <a:rPr lang="zh-CN" altLang="en-US"/>
              <a:pPr>
                <a:defRPr/>
              </a:pPr>
              <a:t>‹#›</a:t>
            </a:fld>
            <a:endParaRPr lang="zh-CN" altLang="en-US"/>
          </a:p>
        </p:txBody>
      </p:sp>
    </p:spTree>
  </p:cSld>
  <p:clrMapOvr>
    <a:masterClrMapping/>
  </p:clrMapOvr>
  <p:transition spd="med">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ea typeface="+mn-ea"/>
              </a:defRPr>
            </a:lvl1pPr>
          </a:lstStyle>
          <a:p>
            <a:pPr>
              <a:defRPr/>
            </a:pPr>
            <a:fld id="{C049D032-37DF-4D4D-BA4F-61E8E4E4D145}" type="datetime1">
              <a:rPr lang="zh-CN" altLang="en-US"/>
              <a:pPr>
                <a:defRPr/>
              </a:pPr>
              <a:t>2019/5/31</a:t>
            </a:fld>
            <a:endParaRPr lang="zh-CN" altLang="en-US"/>
          </a:p>
        </p:txBody>
      </p:sp>
      <p:sp>
        <p:nvSpPr>
          <p:cNvPr id="8" name="页脚占位符 7"/>
          <p:cNvSpPr>
            <a:spLocks noGrp="1"/>
          </p:cNvSpPr>
          <p:nvPr>
            <p:ph type="ftr" sz="quarter" idx="11"/>
          </p:nvPr>
        </p:nvSpPr>
        <p:spPr/>
        <p:txBody>
          <a:bodyPr/>
          <a:lstStyle>
            <a:lvl1pPr>
              <a:defRPr/>
            </a:lvl1pPr>
          </a:lstStyle>
          <a:p>
            <a:pPr>
              <a:defRPr/>
            </a:pPr>
            <a:endParaRPr lang="zh-CN" altLang="en-US"/>
          </a:p>
        </p:txBody>
      </p:sp>
      <p:sp>
        <p:nvSpPr>
          <p:cNvPr id="9" name="灯片编号占位符 8"/>
          <p:cNvSpPr>
            <a:spLocks noGrp="1"/>
          </p:cNvSpPr>
          <p:nvPr>
            <p:ph type="sldNum" sz="quarter" idx="12"/>
          </p:nvPr>
        </p:nvSpPr>
        <p:spPr/>
        <p:txBody>
          <a:bodyPr/>
          <a:lstStyle>
            <a:lvl1pPr>
              <a:defRPr/>
            </a:lvl1pPr>
          </a:lstStyle>
          <a:p>
            <a:pPr>
              <a:defRPr/>
            </a:pPr>
            <a:fld id="{2A24E2B4-6DD6-4CE6-ACA5-610B07F9A3A5}" type="slidenum">
              <a:rPr lang="zh-CN" altLang="en-US"/>
              <a:pPr>
                <a:defRPr/>
              </a:pPr>
              <a:t>‹#›</a:t>
            </a:fld>
            <a:endParaRPr lang="zh-CN" altLang="en-US"/>
          </a:p>
        </p:txBody>
      </p:sp>
    </p:spTree>
  </p:cSld>
  <p:clrMapOvr>
    <a:masterClrMapping/>
  </p:clrMapOvr>
  <p:transition spd="med">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ea typeface="+mn-ea"/>
              </a:defRPr>
            </a:lvl1pPr>
          </a:lstStyle>
          <a:p>
            <a:pPr>
              <a:defRPr/>
            </a:pPr>
            <a:fld id="{305B24C9-F469-4E2B-BE9A-1DC0BB606A8A}" type="datetime1">
              <a:rPr lang="zh-CN" altLang="en-US"/>
              <a:pPr>
                <a:defRPr/>
              </a:pPr>
              <a:t>2019/5/31</a:t>
            </a:fld>
            <a:endParaRPr lang="zh-CN" altLang="en-US"/>
          </a:p>
        </p:txBody>
      </p:sp>
      <p:sp>
        <p:nvSpPr>
          <p:cNvPr id="4" name="页脚占位符 3"/>
          <p:cNvSpPr>
            <a:spLocks noGrp="1"/>
          </p:cNvSpPr>
          <p:nvPr>
            <p:ph type="ftr" sz="quarter" idx="11"/>
          </p:nvPr>
        </p:nvSpPr>
        <p:spPr/>
        <p:txBody>
          <a:bodyPr/>
          <a:lstStyle>
            <a:lvl1pPr>
              <a:defRPr/>
            </a:lvl1pPr>
          </a:lstStyle>
          <a:p>
            <a:pPr>
              <a:defRPr/>
            </a:pPr>
            <a:endParaRPr lang="zh-CN" altLang="en-US"/>
          </a:p>
        </p:txBody>
      </p:sp>
      <p:sp>
        <p:nvSpPr>
          <p:cNvPr id="5" name="灯片编号占位符 4"/>
          <p:cNvSpPr>
            <a:spLocks noGrp="1"/>
          </p:cNvSpPr>
          <p:nvPr>
            <p:ph type="sldNum" sz="quarter" idx="12"/>
          </p:nvPr>
        </p:nvSpPr>
        <p:spPr/>
        <p:txBody>
          <a:bodyPr/>
          <a:lstStyle>
            <a:lvl1pPr>
              <a:defRPr/>
            </a:lvl1pPr>
          </a:lstStyle>
          <a:p>
            <a:pPr>
              <a:defRPr/>
            </a:pPr>
            <a:fld id="{5A48CE03-1C06-4E66-A0C1-854EB3E4E0EA}" type="slidenum">
              <a:rPr lang="zh-CN" altLang="en-US"/>
              <a:pPr>
                <a:defRPr/>
              </a:pPr>
              <a:t>‹#›</a:t>
            </a:fld>
            <a:endParaRPr lang="zh-CN" altLang="en-US"/>
          </a:p>
        </p:txBody>
      </p:sp>
    </p:spTree>
  </p:cSld>
  <p:clrMapOvr>
    <a:masterClrMapping/>
  </p:clrMapOvr>
  <p:transition spd="med">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ea typeface="+mn-ea"/>
              </a:defRPr>
            </a:lvl1pPr>
          </a:lstStyle>
          <a:p>
            <a:pPr>
              <a:defRPr/>
            </a:pPr>
            <a:fld id="{88147DB8-4530-463C-B855-D2E4B032CCE6}" type="datetime1">
              <a:rPr lang="zh-CN" altLang="en-US"/>
              <a:pPr>
                <a:defRPr/>
              </a:pPr>
              <a:t>2019/5/31</a:t>
            </a:fld>
            <a:endParaRPr lang="zh-CN" altLang="en-US"/>
          </a:p>
        </p:txBody>
      </p:sp>
      <p:sp>
        <p:nvSpPr>
          <p:cNvPr id="3" name="页脚占位符 2"/>
          <p:cNvSpPr>
            <a:spLocks noGrp="1"/>
          </p:cNvSpPr>
          <p:nvPr>
            <p:ph type="ftr" sz="quarter" idx="11"/>
          </p:nvPr>
        </p:nvSpPr>
        <p:spPr/>
        <p:txBody>
          <a:bodyPr/>
          <a:lstStyle>
            <a:lvl1pPr>
              <a:defRPr/>
            </a:lvl1pPr>
          </a:lstStyle>
          <a:p>
            <a:pPr>
              <a:defRPr/>
            </a:pPr>
            <a:endParaRPr lang="zh-CN" altLang="en-US"/>
          </a:p>
        </p:txBody>
      </p:sp>
      <p:sp>
        <p:nvSpPr>
          <p:cNvPr id="4" name="灯片编号占位符 3"/>
          <p:cNvSpPr>
            <a:spLocks noGrp="1"/>
          </p:cNvSpPr>
          <p:nvPr>
            <p:ph type="sldNum" sz="quarter" idx="12"/>
          </p:nvPr>
        </p:nvSpPr>
        <p:spPr/>
        <p:txBody>
          <a:bodyPr/>
          <a:lstStyle>
            <a:lvl1pPr>
              <a:defRPr/>
            </a:lvl1pPr>
          </a:lstStyle>
          <a:p>
            <a:pPr>
              <a:defRPr/>
            </a:pPr>
            <a:fld id="{7695CF48-5E1C-4CC7-9FB0-34040B6EAD19}" type="slidenum">
              <a:rPr lang="zh-CN" altLang="en-US"/>
              <a:pPr>
                <a:defRPr/>
              </a:pPr>
              <a:t>‹#›</a:t>
            </a:fld>
            <a:endParaRPr lang="zh-CN" altLang="en-US"/>
          </a:p>
        </p:txBody>
      </p:sp>
    </p:spTree>
  </p:cSld>
  <p:clrMapOvr>
    <a:masterClrMapping/>
  </p:clrMapOvr>
  <p:transition spd="med">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ea typeface="+mn-ea"/>
              </a:defRPr>
            </a:lvl1pPr>
          </a:lstStyle>
          <a:p>
            <a:pPr>
              <a:defRPr/>
            </a:pPr>
            <a:fld id="{58DBDBE8-C58E-4746-8B77-DD0CB763F9DD}" type="datetime1">
              <a:rPr lang="zh-CN" altLang="en-US"/>
              <a:pPr>
                <a:defRPr/>
              </a:pPr>
              <a:t>2019/5/31</a:t>
            </a:fld>
            <a:endParaRPr lang="zh-CN" altLang="en-US"/>
          </a:p>
        </p:txBody>
      </p:sp>
      <p:sp>
        <p:nvSpPr>
          <p:cNvPr id="6" name="页脚占位符 5"/>
          <p:cNvSpPr>
            <a:spLocks noGrp="1"/>
          </p:cNvSpPr>
          <p:nvPr>
            <p:ph type="ftr" sz="quarter" idx="11"/>
          </p:nvPr>
        </p:nvSpPr>
        <p:spPr/>
        <p:txBody>
          <a:bodyPr/>
          <a:lstStyle>
            <a:lvl1pPr>
              <a:defRPr/>
            </a:lvl1pPr>
          </a:lstStyle>
          <a:p>
            <a:pPr>
              <a:defRPr/>
            </a:pPr>
            <a:endParaRPr lang="zh-CN" altLang="en-US"/>
          </a:p>
        </p:txBody>
      </p:sp>
      <p:sp>
        <p:nvSpPr>
          <p:cNvPr id="7" name="灯片编号占位符 6"/>
          <p:cNvSpPr>
            <a:spLocks noGrp="1"/>
          </p:cNvSpPr>
          <p:nvPr>
            <p:ph type="sldNum" sz="quarter" idx="12"/>
          </p:nvPr>
        </p:nvSpPr>
        <p:spPr/>
        <p:txBody>
          <a:bodyPr/>
          <a:lstStyle>
            <a:lvl1pPr>
              <a:defRPr/>
            </a:lvl1pPr>
          </a:lstStyle>
          <a:p>
            <a:pPr>
              <a:defRPr/>
            </a:pPr>
            <a:fld id="{7369B0CE-4A14-4911-848A-02AF6F270042}" type="slidenum">
              <a:rPr lang="zh-CN" altLang="en-US"/>
              <a:pPr>
                <a:defRPr/>
              </a:pPr>
              <a:t>‹#›</a:t>
            </a:fld>
            <a:endParaRPr lang="zh-CN" altLang="en-US"/>
          </a:p>
        </p:txBody>
      </p:sp>
    </p:spTree>
  </p:cSld>
  <p:clrMapOvr>
    <a:masterClrMapping/>
  </p:clrMapOvr>
  <p:transition spd="med">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30.xml"/><Relationship Id="rId7" Type="http://schemas.openxmlformats.org/officeDocument/2006/relationships/slideLayout" Target="../slideLayouts/slideLayout3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5" Type="http://schemas.openxmlformats.org/officeDocument/2006/relationships/slideLayout" Target="../slideLayouts/slideLayout32.xml"/><Relationship Id="rId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a:t>单击此处编辑母版标题样式</a:t>
            </a:r>
          </a:p>
        </p:txBody>
      </p:sp>
      <p:sp>
        <p:nvSpPr>
          <p:cNvPr id="1027" name="文本占位符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zh-CN" altLang="en-US"/>
          </a:p>
        </p:txBody>
      </p:sp>
      <p:sp>
        <p:nvSpPr>
          <p:cNvPr id="6" name="灯片编号占位符 5"/>
          <p:cNvSpPr>
            <a:spLocks noGrp="1"/>
          </p:cNvSpPr>
          <p:nvPr>
            <p:ph type="sldNum" sz="quarter" idx="4"/>
          </p:nvPr>
        </p:nvSpPr>
        <p:spPr>
          <a:xfrm>
            <a:off x="6875463" y="6356350"/>
            <a:ext cx="2133600" cy="365125"/>
          </a:xfrm>
          <a:prstGeom prst="rect">
            <a:avLst/>
          </a:prstGeom>
        </p:spPr>
        <p:txBody>
          <a:bodyPr vert="horz" lIns="91440" tIns="45720" rIns="91440" bIns="45720" rtlCol="0" anchor="ctr"/>
          <a:lstStyle>
            <a:lvl1pPr algn="ctr" fontAlgn="auto">
              <a:spcBef>
                <a:spcPts val="0"/>
              </a:spcBef>
              <a:spcAft>
                <a:spcPts val="0"/>
              </a:spcAft>
              <a:defRPr sz="1800" b="1">
                <a:solidFill>
                  <a:schemeClr val="tx1">
                    <a:lumMod val="75000"/>
                    <a:lumOff val="25000"/>
                  </a:schemeClr>
                </a:solidFill>
                <a:latin typeface="+mn-lt"/>
                <a:ea typeface="+mn-ea"/>
              </a:defRPr>
            </a:lvl1pPr>
          </a:lstStyle>
          <a:p>
            <a:pPr>
              <a:defRPr/>
            </a:pPr>
            <a:endParaRPr lang="zh-CN" altLang="en-US"/>
          </a:p>
        </p:txBody>
      </p:sp>
      <p:pic>
        <p:nvPicPr>
          <p:cNvPr id="7" name="Picture 4" descr="OQAAAB+LCAAAAAAABACrVlIpqSxIVbJSCs5NLCpxyUxML0rM9SxJzVXSUfJMUbLKK83J0VFyysxLycxLdy/KLy0oVrKKjq0FALpUkis5AAAA"/>
          <p:cNvPicPr>
            <a:picLocks noChangeAspect="1" noChangeArrowheads="1"/>
          </p:cNvPicPr>
          <p:nvPr userDrawn="1"/>
        </p:nvPicPr>
        <p:blipFill rotWithShape="1">
          <a:blip r:embed="rId16" cstate="print">
            <a:duotone>
              <a:schemeClr val="accent5">
                <a:shade val="45000"/>
                <a:satMod val="135000"/>
              </a:schemeClr>
              <a:prstClr val="white"/>
            </a:duotone>
            <a:extLst/>
          </a:blip>
          <a:srcRect t="18788" b="3995"/>
          <a:stretch/>
        </p:blipFill>
        <p:spPr bwMode="auto">
          <a:xfrm>
            <a:off x="7452320" y="6597352"/>
            <a:ext cx="1418073" cy="144000"/>
          </a:xfrm>
          <a:prstGeom prst="rect">
            <a:avLst/>
          </a:prstGeom>
          <a:noFill/>
          <a:extLst/>
        </p:spPr>
      </p:pic>
      <p:sp>
        <p:nvSpPr>
          <p:cNvPr id="8" name="等腰三角形 7"/>
          <p:cNvSpPr>
            <a:spLocks noChangeArrowheads="1"/>
          </p:cNvSpPr>
          <p:nvPr userDrawn="1"/>
        </p:nvSpPr>
        <p:spPr bwMode="auto">
          <a:xfrm rot="19740000">
            <a:off x="169863" y="679450"/>
            <a:ext cx="350837" cy="403225"/>
          </a:xfrm>
          <a:prstGeom prst="triangle">
            <a:avLst>
              <a:gd name="adj" fmla="val 56088"/>
            </a:avLst>
          </a:prstGeom>
          <a:solidFill>
            <a:schemeClr val="tx1">
              <a:lumMod val="75000"/>
              <a:lumOff val="25000"/>
              <a:alpha val="36000"/>
            </a:schemeClr>
          </a:solidFill>
          <a:ln w="9525">
            <a:noFill/>
            <a:miter lim="800000"/>
          </a:ln>
        </p:spPr>
        <p:txBody>
          <a:bodyPr lIns="90170" tIns="46990" rIns="90170" bIns="46990" anchor="ctr"/>
          <a:lstStyle/>
          <a:p>
            <a:pPr algn="ctr">
              <a:buFont typeface="Arial" panose="020B0604020202020204" pitchFamily="34" charset="0"/>
              <a:buNone/>
              <a:defRPr/>
            </a:pPr>
            <a:endParaRPr lang="zh-CN" altLang="zh-CN" sz="1000">
              <a:solidFill>
                <a:srgbClr val="FFFFFF"/>
              </a:solidFill>
              <a:latin typeface="+mn-lt"/>
              <a:ea typeface="+mn-ea"/>
              <a:cs typeface="+mn-ea"/>
              <a:sym typeface="+mn-lt"/>
            </a:endParaRPr>
          </a:p>
        </p:txBody>
      </p:sp>
      <p:sp>
        <p:nvSpPr>
          <p:cNvPr id="9" name="等腰三角形 6"/>
          <p:cNvSpPr>
            <a:spLocks noChangeArrowheads="1"/>
          </p:cNvSpPr>
          <p:nvPr userDrawn="1"/>
        </p:nvSpPr>
        <p:spPr bwMode="auto">
          <a:xfrm rot="5400000">
            <a:off x="-288926" y="261938"/>
            <a:ext cx="1301751" cy="723900"/>
          </a:xfrm>
          <a:prstGeom prst="triangle">
            <a:avLst>
              <a:gd name="adj" fmla="val 50000"/>
            </a:avLst>
          </a:prstGeom>
          <a:solidFill>
            <a:schemeClr val="accent1"/>
          </a:solidFill>
          <a:ln w="9525">
            <a:noFill/>
            <a:miter lim="800000"/>
            <a:headEnd/>
            <a:tailEnd/>
          </a:ln>
        </p:spPr>
        <p:txBody>
          <a:bodyPr lIns="90170" tIns="46990" rIns="90170" bIns="46990" anchor="ctr"/>
          <a:lstStyle/>
          <a:p>
            <a:pPr algn="ctr" fontAlgn="auto">
              <a:spcBef>
                <a:spcPts val="0"/>
              </a:spcBef>
              <a:spcAft>
                <a:spcPts val="0"/>
              </a:spcAft>
              <a:defRPr/>
            </a:pPr>
            <a:endParaRPr lang="zh-CN" altLang="zh-CN" sz="1000">
              <a:solidFill>
                <a:srgbClr val="FFFFFF"/>
              </a:solidFill>
              <a:latin typeface="+mn-lt"/>
              <a:ea typeface="+mn-ea"/>
              <a:cs typeface="+mn-ea"/>
              <a:sym typeface="+mn-lt"/>
            </a:endParaRPr>
          </a:p>
        </p:txBody>
      </p:sp>
      <p:pic>
        <p:nvPicPr>
          <p:cNvPr id="10" name="图片 9"/>
          <p:cNvPicPr>
            <a:picLocks noChangeAspect="1"/>
          </p:cNvPicPr>
          <p:nvPr userDrawn="1"/>
        </p:nvPicPr>
        <p:blipFill>
          <a:blip r:embed="rId17"/>
          <a:stretch>
            <a:fillRect/>
          </a:stretch>
        </p:blipFill>
        <p:spPr>
          <a:xfrm>
            <a:off x="7524328" y="23664"/>
            <a:ext cx="1413133" cy="959397"/>
          </a:xfrm>
          <a:prstGeom prst="rect">
            <a:avLst/>
          </a:prstGeom>
        </p:spPr>
      </p:pic>
      <p:cxnSp>
        <p:nvCxnSpPr>
          <p:cNvPr id="12" name="直接连接符 11"/>
          <p:cNvCxnSpPr/>
          <p:nvPr userDrawn="1"/>
        </p:nvCxnSpPr>
        <p:spPr>
          <a:xfrm>
            <a:off x="701402" y="623888"/>
            <a:ext cx="6584404"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97" r:id="rId13"/>
    <p:sldLayoutId id="2147483701" r:id="rId14"/>
  </p:sldLayoutIdLst>
  <p:transition spd="med">
    <p:push dir="u"/>
  </p:transition>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宋体" charset="-122"/>
        </a:defRPr>
      </a:lvl2pPr>
      <a:lvl3pPr algn="ctr" rtl="0" eaLnBrk="0" fontAlgn="base" hangingPunct="0">
        <a:spcBef>
          <a:spcPct val="0"/>
        </a:spcBef>
        <a:spcAft>
          <a:spcPct val="0"/>
        </a:spcAft>
        <a:defRPr sz="4400">
          <a:solidFill>
            <a:schemeClr val="tx1"/>
          </a:solidFill>
          <a:latin typeface="Calibri" pitchFamily="34" charset="0"/>
          <a:ea typeface="宋体" charset="-122"/>
        </a:defRPr>
      </a:lvl3pPr>
      <a:lvl4pPr algn="ctr" rtl="0" eaLnBrk="0" fontAlgn="base" hangingPunct="0">
        <a:spcBef>
          <a:spcPct val="0"/>
        </a:spcBef>
        <a:spcAft>
          <a:spcPct val="0"/>
        </a:spcAft>
        <a:defRPr sz="4400">
          <a:solidFill>
            <a:schemeClr val="tx1"/>
          </a:solidFill>
          <a:latin typeface="Calibri" pitchFamily="34" charset="0"/>
          <a:ea typeface="宋体" charset="-122"/>
        </a:defRPr>
      </a:lvl4pPr>
      <a:lvl5pPr algn="ctr" rtl="0" eaLnBrk="0" fontAlgn="base" hangingPunct="0">
        <a:spcBef>
          <a:spcPct val="0"/>
        </a:spcBef>
        <a:spcAft>
          <a:spcPct val="0"/>
        </a:spcAft>
        <a:defRPr sz="4400">
          <a:solidFill>
            <a:schemeClr val="tx1"/>
          </a:solidFill>
          <a:latin typeface="Calibri" pitchFamily="34" charset="0"/>
          <a:ea typeface="宋体" charset="-122"/>
        </a:defRPr>
      </a:lvl5pPr>
      <a:lvl6pPr marL="457200" algn="ctr" rtl="0" fontAlgn="base">
        <a:spcBef>
          <a:spcPct val="0"/>
        </a:spcBef>
        <a:spcAft>
          <a:spcPct val="0"/>
        </a:spcAft>
        <a:defRPr sz="4400">
          <a:solidFill>
            <a:schemeClr val="tx1"/>
          </a:solidFill>
          <a:latin typeface="Calibri" pitchFamily="34" charset="0"/>
          <a:ea typeface="宋体" charset="-122"/>
        </a:defRPr>
      </a:lvl6pPr>
      <a:lvl7pPr marL="914400" algn="ctr" rtl="0" fontAlgn="base">
        <a:spcBef>
          <a:spcPct val="0"/>
        </a:spcBef>
        <a:spcAft>
          <a:spcPct val="0"/>
        </a:spcAft>
        <a:defRPr sz="4400">
          <a:solidFill>
            <a:schemeClr val="tx1"/>
          </a:solidFill>
          <a:latin typeface="Calibri" pitchFamily="34" charset="0"/>
          <a:ea typeface="宋体" charset="-122"/>
        </a:defRPr>
      </a:lvl7pPr>
      <a:lvl8pPr marL="1371600" algn="ctr" rtl="0" fontAlgn="base">
        <a:spcBef>
          <a:spcPct val="0"/>
        </a:spcBef>
        <a:spcAft>
          <a:spcPct val="0"/>
        </a:spcAft>
        <a:defRPr sz="4400">
          <a:solidFill>
            <a:schemeClr val="tx1"/>
          </a:solidFill>
          <a:latin typeface="Calibri" pitchFamily="34" charset="0"/>
          <a:ea typeface="宋体" charset="-122"/>
        </a:defRPr>
      </a:lvl8pPr>
      <a:lvl9pPr marL="1828800" algn="ctr" rtl="0" fontAlgn="base">
        <a:spcBef>
          <a:spcPct val="0"/>
        </a:spcBef>
        <a:spcAft>
          <a:spcPct val="0"/>
        </a:spcAft>
        <a:defRPr sz="4400">
          <a:solidFill>
            <a:schemeClr val="tx1"/>
          </a:solidFill>
          <a:latin typeface="Calibri" pitchFamily="34" charset="0"/>
          <a:ea typeface="宋体" charset="-122"/>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日期占位符 3"/>
          <p:cNvSpPr>
            <a:spLocks noGrp="1"/>
          </p:cNvSpPr>
          <p:nvPr>
            <p:ph type="dt" sz="half" idx="2"/>
          </p:nvPr>
        </p:nvSpPr>
        <p:spPr>
          <a:xfrm>
            <a:off x="457200" y="6356352"/>
            <a:ext cx="2133600" cy="366183"/>
          </a:xfrm>
          <a:prstGeom prst="rect">
            <a:avLst/>
          </a:prstGeom>
        </p:spPr>
        <p:txBody>
          <a:bodyPr vert="horz" lIns="107287" tIns="53643" rIns="107287" bIns="53643" rtlCol="0" anchor="ctr"/>
          <a:lstStyle>
            <a:lvl1pPr algn="l">
              <a:defRPr sz="1400">
                <a:solidFill>
                  <a:schemeClr val="tx1">
                    <a:tint val="75000"/>
                  </a:schemeClr>
                </a:solidFill>
              </a:defRPr>
            </a:lvl1pPr>
          </a:lstStyle>
          <a:p>
            <a:pPr defTabSz="1072866" fontAlgn="auto">
              <a:spcBef>
                <a:spcPts val="0"/>
              </a:spcBef>
              <a:spcAft>
                <a:spcPts val="0"/>
              </a:spcAft>
            </a:pPr>
            <a:fld id="{BE69543C-52B3-4CBD-A019-046A6F5B08EB}" type="datetime1">
              <a:rPr lang="zh-CN" altLang="en-US" smtClean="0">
                <a:solidFill>
                  <a:prstClr val="black">
                    <a:tint val="75000"/>
                  </a:prstClr>
                </a:solidFill>
                <a:latin typeface="Calibri"/>
                <a:ea typeface="宋体"/>
              </a:rPr>
              <a:pPr defTabSz="1072866" fontAlgn="auto">
                <a:spcBef>
                  <a:spcPts val="0"/>
                </a:spcBef>
                <a:spcAft>
                  <a:spcPts val="0"/>
                </a:spcAft>
              </a:pPr>
              <a:t>2019/5/31</a:t>
            </a:fld>
            <a:endParaRPr lang="zh-CN" altLang="en-US">
              <a:solidFill>
                <a:prstClr val="black">
                  <a:tint val="75000"/>
                </a:prstClr>
              </a:solidFill>
              <a:latin typeface="Calibri"/>
              <a:ea typeface="宋体"/>
            </a:endParaRPr>
          </a:p>
        </p:txBody>
      </p:sp>
      <p:sp>
        <p:nvSpPr>
          <p:cNvPr id="5" name="页脚占位符 4"/>
          <p:cNvSpPr>
            <a:spLocks noGrp="1"/>
          </p:cNvSpPr>
          <p:nvPr>
            <p:ph type="ftr" sz="quarter" idx="3"/>
          </p:nvPr>
        </p:nvSpPr>
        <p:spPr>
          <a:xfrm>
            <a:off x="3124200" y="6356352"/>
            <a:ext cx="2895600" cy="366183"/>
          </a:xfrm>
          <a:prstGeom prst="rect">
            <a:avLst/>
          </a:prstGeom>
        </p:spPr>
        <p:txBody>
          <a:bodyPr vert="horz" lIns="107287" tIns="53643" rIns="107287" bIns="53643" rtlCol="0" anchor="ctr"/>
          <a:lstStyle>
            <a:lvl1pPr algn="ctr">
              <a:defRPr sz="1400">
                <a:solidFill>
                  <a:schemeClr val="tx1">
                    <a:tint val="75000"/>
                  </a:schemeClr>
                </a:solidFill>
              </a:defRPr>
            </a:lvl1pPr>
          </a:lstStyle>
          <a:p>
            <a:pPr defTabSz="1072866" fontAlgn="auto">
              <a:spcBef>
                <a:spcPts val="0"/>
              </a:spcBef>
              <a:spcAft>
                <a:spcPts val="0"/>
              </a:spcAft>
            </a:pPr>
            <a:endParaRPr lang="zh-CN" altLang="en-US">
              <a:solidFill>
                <a:prstClr val="black">
                  <a:tint val="75000"/>
                </a:prstClr>
              </a:solidFill>
              <a:latin typeface="Calibri"/>
              <a:ea typeface="宋体"/>
            </a:endParaRPr>
          </a:p>
        </p:txBody>
      </p:sp>
      <p:sp>
        <p:nvSpPr>
          <p:cNvPr id="6" name="灯片编号占位符 5"/>
          <p:cNvSpPr>
            <a:spLocks noGrp="1"/>
          </p:cNvSpPr>
          <p:nvPr>
            <p:ph type="sldNum" sz="quarter" idx="4"/>
          </p:nvPr>
        </p:nvSpPr>
        <p:spPr>
          <a:xfrm>
            <a:off x="6553200" y="6356352"/>
            <a:ext cx="2133600" cy="366183"/>
          </a:xfrm>
          <a:prstGeom prst="rect">
            <a:avLst/>
          </a:prstGeom>
        </p:spPr>
        <p:txBody>
          <a:bodyPr vert="horz" lIns="107287" tIns="53643" rIns="107287" bIns="53643" rtlCol="0" anchor="ctr"/>
          <a:lstStyle>
            <a:lvl1pPr algn="r">
              <a:defRPr sz="1400">
                <a:solidFill>
                  <a:schemeClr val="tx1">
                    <a:tint val="75000"/>
                  </a:schemeClr>
                </a:solidFill>
              </a:defRPr>
            </a:lvl1pPr>
          </a:lstStyle>
          <a:p>
            <a:pPr defTabSz="1072866" fontAlgn="auto">
              <a:spcBef>
                <a:spcPts val="0"/>
              </a:spcBef>
              <a:spcAft>
                <a:spcPts val="0"/>
              </a:spcAft>
            </a:pPr>
            <a:fld id="{B67B34C1-29DF-48A7-B438-B832F2B2885C}" type="slidenum">
              <a:rPr lang="zh-CN" altLang="en-US" smtClean="0">
                <a:solidFill>
                  <a:prstClr val="black">
                    <a:tint val="75000"/>
                  </a:prstClr>
                </a:solidFill>
                <a:latin typeface="Calibri"/>
                <a:ea typeface="宋体"/>
              </a:rPr>
              <a:pPr defTabSz="1072866" fontAlgn="auto">
                <a:spcBef>
                  <a:spcPts val="0"/>
                </a:spcBef>
                <a:spcAft>
                  <a:spcPts val="0"/>
                </a:spcAft>
              </a:pPr>
              <a:t>‹#›</a:t>
            </a:fld>
            <a:endParaRPr lang="zh-CN" altLang="en-US">
              <a:solidFill>
                <a:prstClr val="black">
                  <a:tint val="75000"/>
                </a:prstClr>
              </a:solidFill>
              <a:latin typeface="Calibri"/>
              <a:ea typeface="宋体"/>
            </a:endParaRPr>
          </a:p>
        </p:txBody>
      </p:sp>
    </p:spTree>
    <p:extLst>
      <p:ext uri="{BB962C8B-B14F-4D97-AF65-F5344CB8AC3E}">
        <p14:creationId xmlns:p14="http://schemas.microsoft.com/office/powerpoint/2010/main" val="861788560"/>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Lst>
  <p:hf hdr="0" ftr="0" dt="0"/>
  <p:txStyles>
    <p:titleStyle>
      <a:lvl1pPr algn="ctr" defTabSz="1072866" rtl="0" eaLnBrk="1" latinLnBrk="0" hangingPunct="1">
        <a:spcBef>
          <a:spcPct val="0"/>
        </a:spcBef>
        <a:buNone/>
        <a:defRPr sz="5200" kern="1200">
          <a:solidFill>
            <a:schemeClr val="tx1"/>
          </a:solidFill>
          <a:latin typeface="+mj-lt"/>
          <a:ea typeface="+mj-ea"/>
          <a:cs typeface="+mj-cs"/>
        </a:defRPr>
      </a:lvl1pPr>
    </p:titleStyle>
    <p:bodyStyle>
      <a:lvl1pPr marL="402325" indent="-402325" algn="l" defTabSz="1072866"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71703" indent="-335270" algn="l" defTabSz="1072866"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41082" indent="-268216" algn="l" defTabSz="1072866"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877515"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413947"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950380"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486813"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4023246"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559678"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zh-CN"/>
      </a:defPPr>
      <a:lvl1pPr marL="0" algn="l" defTabSz="1072866" rtl="0" eaLnBrk="1" latinLnBrk="0" hangingPunct="1">
        <a:defRPr sz="2100" kern="1200">
          <a:solidFill>
            <a:schemeClr val="tx1"/>
          </a:solidFill>
          <a:latin typeface="+mn-lt"/>
          <a:ea typeface="+mn-ea"/>
          <a:cs typeface="+mn-cs"/>
        </a:defRPr>
      </a:lvl1pPr>
      <a:lvl2pPr marL="536433" algn="l" defTabSz="1072866" rtl="0" eaLnBrk="1" latinLnBrk="0" hangingPunct="1">
        <a:defRPr sz="2100" kern="1200">
          <a:solidFill>
            <a:schemeClr val="tx1"/>
          </a:solidFill>
          <a:latin typeface="+mn-lt"/>
          <a:ea typeface="+mn-ea"/>
          <a:cs typeface="+mn-cs"/>
        </a:defRPr>
      </a:lvl2pPr>
      <a:lvl3pPr marL="1072866" algn="l" defTabSz="1072866" rtl="0" eaLnBrk="1" latinLnBrk="0" hangingPunct="1">
        <a:defRPr sz="2100" kern="1200">
          <a:solidFill>
            <a:schemeClr val="tx1"/>
          </a:solidFill>
          <a:latin typeface="+mn-lt"/>
          <a:ea typeface="+mn-ea"/>
          <a:cs typeface="+mn-cs"/>
        </a:defRPr>
      </a:lvl3pPr>
      <a:lvl4pPr marL="1609298" algn="l" defTabSz="1072866" rtl="0" eaLnBrk="1" latinLnBrk="0" hangingPunct="1">
        <a:defRPr sz="2100" kern="1200">
          <a:solidFill>
            <a:schemeClr val="tx1"/>
          </a:solidFill>
          <a:latin typeface="+mn-lt"/>
          <a:ea typeface="+mn-ea"/>
          <a:cs typeface="+mn-cs"/>
        </a:defRPr>
      </a:lvl4pPr>
      <a:lvl5pPr marL="2145731" algn="l" defTabSz="1072866" rtl="0" eaLnBrk="1" latinLnBrk="0" hangingPunct="1">
        <a:defRPr sz="2100" kern="1200">
          <a:solidFill>
            <a:schemeClr val="tx1"/>
          </a:solidFill>
          <a:latin typeface="+mn-lt"/>
          <a:ea typeface="+mn-ea"/>
          <a:cs typeface="+mn-cs"/>
        </a:defRPr>
      </a:lvl5pPr>
      <a:lvl6pPr marL="2682164" algn="l" defTabSz="1072866" rtl="0" eaLnBrk="1" latinLnBrk="0" hangingPunct="1">
        <a:defRPr sz="2100" kern="1200">
          <a:solidFill>
            <a:schemeClr val="tx1"/>
          </a:solidFill>
          <a:latin typeface="+mn-lt"/>
          <a:ea typeface="+mn-ea"/>
          <a:cs typeface="+mn-cs"/>
        </a:defRPr>
      </a:lvl6pPr>
      <a:lvl7pPr marL="3218597" algn="l" defTabSz="1072866" rtl="0" eaLnBrk="1" latinLnBrk="0" hangingPunct="1">
        <a:defRPr sz="2100" kern="1200">
          <a:solidFill>
            <a:schemeClr val="tx1"/>
          </a:solidFill>
          <a:latin typeface="+mn-lt"/>
          <a:ea typeface="+mn-ea"/>
          <a:cs typeface="+mn-cs"/>
        </a:defRPr>
      </a:lvl7pPr>
      <a:lvl8pPr marL="3755029" algn="l" defTabSz="1072866" rtl="0" eaLnBrk="1" latinLnBrk="0" hangingPunct="1">
        <a:defRPr sz="2100" kern="1200">
          <a:solidFill>
            <a:schemeClr val="tx1"/>
          </a:solidFill>
          <a:latin typeface="+mn-lt"/>
          <a:ea typeface="+mn-ea"/>
          <a:cs typeface="+mn-cs"/>
        </a:defRPr>
      </a:lvl8pPr>
      <a:lvl9pPr marL="4291462" algn="l" defTabSz="1072866" rtl="0" eaLnBrk="1" latinLnBrk="0" hangingPunct="1">
        <a:defRPr sz="21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502444" y="1"/>
            <a:ext cx="8137922" cy="1028699"/>
          </a:xfrm>
          <a:prstGeom prst="rect">
            <a:avLst/>
          </a:prstGeom>
        </p:spPr>
        <p:txBody>
          <a:bodyPr vert="horz" lIns="91440" tIns="45720" rIns="91440" bIns="45720" rtlCol="0" anchor="b">
            <a:normAutofit/>
          </a:bodyPr>
          <a:lstStyle/>
          <a:p>
            <a:r>
              <a:rPr lang="zh-CN" altLang="en-US" dirty="0"/>
              <a:t>单击此处编辑母版标题样式</a:t>
            </a:r>
          </a:p>
        </p:txBody>
      </p:sp>
      <p:sp>
        <p:nvSpPr>
          <p:cNvPr id="3" name="文本占位符 2"/>
          <p:cNvSpPr>
            <a:spLocks noGrp="1"/>
          </p:cNvSpPr>
          <p:nvPr>
            <p:ph type="body" idx="1"/>
          </p:nvPr>
        </p:nvSpPr>
        <p:spPr>
          <a:xfrm>
            <a:off x="502444" y="1123952"/>
            <a:ext cx="8137922" cy="5019675"/>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4051300" y="6515104"/>
            <a:ext cx="1041402" cy="206381"/>
          </a:xfrm>
          <a:prstGeom prst="rect">
            <a:avLst/>
          </a:prstGeom>
        </p:spPr>
        <p:txBody>
          <a:bodyPr vert="horz" lIns="91440" tIns="45720" rIns="91440" bIns="45720" rtlCol="0" anchor="ctr"/>
          <a:lstStyle>
            <a:lvl1pPr algn="ctr">
              <a:defRPr sz="1000">
                <a:solidFill>
                  <a:schemeClr val="tx1"/>
                </a:solidFill>
              </a:defRPr>
            </a:lvl1pPr>
          </a:lstStyle>
          <a:p>
            <a:pPr fontAlgn="auto">
              <a:spcBef>
                <a:spcPts val="0"/>
              </a:spcBef>
              <a:spcAft>
                <a:spcPts val="0"/>
              </a:spcAft>
            </a:pPr>
            <a:fld id="{6489D9C7-5DC6-4263-87FF-7C99F6FB63C3}" type="datetime1">
              <a:rPr lang="zh-CN" altLang="en-US" smtClean="0">
                <a:solidFill>
                  <a:prstClr val="black"/>
                </a:solidFill>
                <a:latin typeface="Arial"/>
                <a:ea typeface="微软雅黑"/>
              </a:rPr>
              <a:pPr fontAlgn="auto">
                <a:spcBef>
                  <a:spcPts val="0"/>
                </a:spcBef>
                <a:spcAft>
                  <a:spcPts val="0"/>
                </a:spcAft>
              </a:pPr>
              <a:t>2019/5/31</a:t>
            </a:fld>
            <a:endParaRPr lang="zh-CN" altLang="en-US">
              <a:solidFill>
                <a:prstClr val="black"/>
              </a:solidFill>
              <a:latin typeface="Arial"/>
              <a:ea typeface="微软雅黑"/>
            </a:endParaRPr>
          </a:p>
        </p:txBody>
      </p:sp>
      <p:sp>
        <p:nvSpPr>
          <p:cNvPr id="5" name="页脚占位符 4"/>
          <p:cNvSpPr>
            <a:spLocks noGrp="1"/>
          </p:cNvSpPr>
          <p:nvPr>
            <p:ph type="ftr" sz="quarter" idx="3"/>
          </p:nvPr>
        </p:nvSpPr>
        <p:spPr>
          <a:xfrm>
            <a:off x="502445" y="6515104"/>
            <a:ext cx="3105150" cy="206381"/>
          </a:xfrm>
          <a:prstGeom prst="rect">
            <a:avLst/>
          </a:prstGeom>
        </p:spPr>
        <p:txBody>
          <a:bodyPr vert="horz" lIns="91440" tIns="45720" rIns="91440" bIns="45720" rtlCol="0" anchor="ctr"/>
          <a:lstStyle>
            <a:lvl1pPr algn="l">
              <a:defRPr sz="1000">
                <a:solidFill>
                  <a:schemeClr val="tx1"/>
                </a:solidFill>
              </a:defRPr>
            </a:lvl1pPr>
          </a:lstStyle>
          <a:p>
            <a:pPr fontAlgn="auto">
              <a:spcBef>
                <a:spcPts val="0"/>
              </a:spcBef>
              <a:spcAft>
                <a:spcPts val="0"/>
              </a:spcAft>
            </a:pPr>
            <a:r>
              <a:rPr lang="en-US" altLang="zh-CN">
                <a:solidFill>
                  <a:prstClr val="black"/>
                </a:solidFill>
                <a:latin typeface="Arial"/>
                <a:ea typeface="微软雅黑"/>
              </a:rPr>
              <a:t>www.islide.cc </a:t>
            </a:r>
            <a:r>
              <a:rPr lang="zh-CN" altLang="en-US">
                <a:solidFill>
                  <a:prstClr val="black"/>
                </a:solidFill>
                <a:latin typeface="Arial"/>
                <a:ea typeface="微软雅黑"/>
              </a:rPr>
              <a:t>「 让</a:t>
            </a:r>
            <a:r>
              <a:rPr lang="en-US" altLang="zh-CN">
                <a:solidFill>
                  <a:prstClr val="black"/>
                </a:solidFill>
                <a:latin typeface="Arial"/>
                <a:ea typeface="微软雅黑"/>
              </a:rPr>
              <a:t>PPT</a:t>
            </a:r>
            <a:r>
              <a:rPr lang="zh-CN" altLang="en-US">
                <a:solidFill>
                  <a:prstClr val="black"/>
                </a:solidFill>
                <a:latin typeface="Arial"/>
                <a:ea typeface="微软雅黑"/>
              </a:rPr>
              <a:t>设计简单起来！」</a:t>
            </a:r>
            <a:endParaRPr lang="zh-CN" altLang="en-US" dirty="0">
              <a:solidFill>
                <a:prstClr val="black"/>
              </a:solidFill>
              <a:latin typeface="Arial"/>
              <a:ea typeface="微软雅黑"/>
            </a:endParaRPr>
          </a:p>
        </p:txBody>
      </p:sp>
      <p:sp>
        <p:nvSpPr>
          <p:cNvPr id="6" name="灯片编号占位符 5"/>
          <p:cNvSpPr>
            <a:spLocks noGrp="1"/>
          </p:cNvSpPr>
          <p:nvPr>
            <p:ph type="sldNum" sz="quarter" idx="4"/>
          </p:nvPr>
        </p:nvSpPr>
        <p:spPr>
          <a:xfrm>
            <a:off x="6457950" y="6515104"/>
            <a:ext cx="2182416" cy="206381"/>
          </a:xfrm>
          <a:prstGeom prst="rect">
            <a:avLst/>
          </a:prstGeom>
        </p:spPr>
        <p:txBody>
          <a:bodyPr vert="horz" lIns="91440" tIns="45720" rIns="91440" bIns="45720" rtlCol="0" anchor="ctr"/>
          <a:lstStyle>
            <a:lvl1pPr algn="r">
              <a:defRPr sz="1000">
                <a:solidFill>
                  <a:schemeClr val="tx1"/>
                </a:solidFill>
              </a:defRPr>
            </a:lvl1pPr>
          </a:lstStyle>
          <a:p>
            <a:pPr fontAlgn="auto">
              <a:spcBef>
                <a:spcPts val="0"/>
              </a:spcBef>
              <a:spcAft>
                <a:spcPts val="0"/>
              </a:spcAft>
            </a:pPr>
            <a:fld id="{5DD3DB80-B894-403A-B48E-6FDC1A72010E}" type="slidenum">
              <a:rPr lang="zh-CN" altLang="en-US" smtClean="0">
                <a:solidFill>
                  <a:prstClr val="black"/>
                </a:solidFill>
                <a:latin typeface="Arial"/>
                <a:ea typeface="微软雅黑"/>
              </a:rPr>
              <a:pPr fontAlgn="auto">
                <a:spcBef>
                  <a:spcPts val="0"/>
                </a:spcBef>
                <a:spcAft>
                  <a:spcPts val="0"/>
                </a:spcAft>
              </a:pPr>
              <a:t>‹#›</a:t>
            </a:fld>
            <a:endParaRPr lang="zh-CN" altLang="en-US">
              <a:solidFill>
                <a:prstClr val="black"/>
              </a:solidFill>
              <a:latin typeface="Arial"/>
              <a:ea typeface="微软雅黑"/>
            </a:endParaRPr>
          </a:p>
        </p:txBody>
      </p:sp>
      <p:grpSp>
        <p:nvGrpSpPr>
          <p:cNvPr id="31" name="组合 30"/>
          <p:cNvGrpSpPr/>
          <p:nvPr userDrawn="1"/>
        </p:nvGrpSpPr>
        <p:grpSpPr>
          <a:xfrm>
            <a:off x="6523100" y="525540"/>
            <a:ext cx="2620900" cy="1072357"/>
            <a:chOff x="4054475" y="-573881"/>
            <a:chExt cx="8137525" cy="2497138"/>
          </a:xfrm>
        </p:grpSpPr>
        <p:sp>
          <p:nvSpPr>
            <p:cNvPr id="32" name="Freeform 35"/>
            <p:cNvSpPr>
              <a:spLocks/>
            </p:cNvSpPr>
            <p:nvPr/>
          </p:nvSpPr>
          <p:spPr bwMode="auto">
            <a:xfrm flipH="1">
              <a:off x="4054475" y="-573881"/>
              <a:ext cx="8137525" cy="2497138"/>
            </a:xfrm>
            <a:custGeom>
              <a:avLst/>
              <a:gdLst>
                <a:gd name="T0" fmla="*/ 0 w 4277"/>
                <a:gd name="T1" fmla="*/ 651 h 1311"/>
                <a:gd name="T2" fmla="*/ 0 w 4277"/>
                <a:gd name="T3" fmla="*/ 1110 h 1311"/>
                <a:gd name="T4" fmla="*/ 2220 w 4277"/>
                <a:gd name="T5" fmla="*/ 587 h 1311"/>
                <a:gd name="T6" fmla="*/ 4277 w 4277"/>
                <a:gd name="T7" fmla="*/ 303 h 1311"/>
                <a:gd name="T8" fmla="*/ 1891 w 4277"/>
                <a:gd name="T9" fmla="*/ 440 h 1311"/>
                <a:gd name="T10" fmla="*/ 888 w 4277"/>
                <a:gd name="T11" fmla="*/ 694 h 1311"/>
                <a:gd name="T12" fmla="*/ 0 w 4277"/>
                <a:gd name="T13" fmla="*/ 651 h 1311"/>
              </a:gdLst>
              <a:ahLst/>
              <a:cxnLst>
                <a:cxn ang="0">
                  <a:pos x="T0" y="T1"/>
                </a:cxn>
                <a:cxn ang="0">
                  <a:pos x="T2" y="T3"/>
                </a:cxn>
                <a:cxn ang="0">
                  <a:pos x="T4" y="T5"/>
                </a:cxn>
                <a:cxn ang="0">
                  <a:pos x="T6" y="T7"/>
                </a:cxn>
                <a:cxn ang="0">
                  <a:pos x="T8" y="T9"/>
                </a:cxn>
                <a:cxn ang="0">
                  <a:pos x="T10" y="T11"/>
                </a:cxn>
                <a:cxn ang="0">
                  <a:pos x="T12" y="T13"/>
                </a:cxn>
              </a:cxnLst>
              <a:rect l="0" t="0" r="r" b="b"/>
              <a:pathLst>
                <a:path w="4277" h="1311">
                  <a:moveTo>
                    <a:pt x="0" y="651"/>
                  </a:moveTo>
                  <a:cubicBezTo>
                    <a:pt x="0" y="1110"/>
                    <a:pt x="0" y="1110"/>
                    <a:pt x="0" y="1110"/>
                  </a:cubicBezTo>
                  <a:cubicBezTo>
                    <a:pt x="0" y="1110"/>
                    <a:pt x="608" y="1311"/>
                    <a:pt x="2220" y="587"/>
                  </a:cubicBezTo>
                  <a:cubicBezTo>
                    <a:pt x="2220" y="587"/>
                    <a:pt x="3207" y="193"/>
                    <a:pt x="4277" y="303"/>
                  </a:cubicBezTo>
                  <a:cubicBezTo>
                    <a:pt x="4277" y="303"/>
                    <a:pt x="3372" y="0"/>
                    <a:pt x="1891" y="440"/>
                  </a:cubicBezTo>
                  <a:cubicBezTo>
                    <a:pt x="1891" y="440"/>
                    <a:pt x="1398" y="637"/>
                    <a:pt x="888" y="694"/>
                  </a:cubicBezTo>
                  <a:cubicBezTo>
                    <a:pt x="378" y="752"/>
                    <a:pt x="0" y="651"/>
                    <a:pt x="0" y="651"/>
                  </a:cubicBezTo>
                  <a:close/>
                </a:path>
              </a:pathLst>
            </a:custGeom>
            <a:solidFill>
              <a:schemeClr val="accent2">
                <a:lumMod val="60000"/>
                <a:lumOff val="40000"/>
              </a:schemeClr>
            </a:solidFill>
            <a:ln>
              <a:noFill/>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zh-CN" altLang="en-US">
                <a:solidFill>
                  <a:prstClr val="black"/>
                </a:solidFill>
                <a:latin typeface="Arial"/>
                <a:ea typeface="微软雅黑"/>
              </a:endParaRPr>
            </a:p>
          </p:txBody>
        </p:sp>
        <p:sp>
          <p:nvSpPr>
            <p:cNvPr id="33" name="Freeform 36"/>
            <p:cNvSpPr>
              <a:spLocks/>
            </p:cNvSpPr>
            <p:nvPr/>
          </p:nvSpPr>
          <p:spPr bwMode="auto">
            <a:xfrm flipH="1">
              <a:off x="8813800" y="-296068"/>
              <a:ext cx="3378200" cy="1236663"/>
            </a:xfrm>
            <a:custGeom>
              <a:avLst/>
              <a:gdLst>
                <a:gd name="T0" fmla="*/ 0 w 1776"/>
                <a:gd name="T1" fmla="*/ 257 h 649"/>
                <a:gd name="T2" fmla="*/ 1140 w 1776"/>
                <a:gd name="T3" fmla="*/ 147 h 649"/>
                <a:gd name="T4" fmla="*/ 1776 w 1776"/>
                <a:gd name="T5" fmla="*/ 257 h 649"/>
                <a:gd name="T6" fmla="*/ 0 w 1776"/>
                <a:gd name="T7" fmla="*/ 456 h 649"/>
                <a:gd name="T8" fmla="*/ 0 w 1776"/>
                <a:gd name="T9" fmla="*/ 257 h 649"/>
              </a:gdLst>
              <a:ahLst/>
              <a:cxnLst>
                <a:cxn ang="0">
                  <a:pos x="T0" y="T1"/>
                </a:cxn>
                <a:cxn ang="0">
                  <a:pos x="T2" y="T3"/>
                </a:cxn>
                <a:cxn ang="0">
                  <a:pos x="T4" y="T5"/>
                </a:cxn>
                <a:cxn ang="0">
                  <a:pos x="T6" y="T7"/>
                </a:cxn>
                <a:cxn ang="0">
                  <a:pos x="T8" y="T9"/>
                </a:cxn>
              </a:cxnLst>
              <a:rect l="0" t="0" r="r" b="b"/>
              <a:pathLst>
                <a:path w="1776" h="649">
                  <a:moveTo>
                    <a:pt x="0" y="257"/>
                  </a:moveTo>
                  <a:cubicBezTo>
                    <a:pt x="0" y="257"/>
                    <a:pt x="389" y="0"/>
                    <a:pt x="1140" y="147"/>
                  </a:cubicBezTo>
                  <a:cubicBezTo>
                    <a:pt x="1140" y="147"/>
                    <a:pt x="1401" y="222"/>
                    <a:pt x="1776" y="257"/>
                  </a:cubicBezTo>
                  <a:cubicBezTo>
                    <a:pt x="1776" y="257"/>
                    <a:pt x="809" y="649"/>
                    <a:pt x="0" y="456"/>
                  </a:cubicBezTo>
                  <a:lnTo>
                    <a:pt x="0" y="257"/>
                  </a:ln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zh-CN" altLang="en-US">
                <a:solidFill>
                  <a:prstClr val="black"/>
                </a:solidFill>
                <a:latin typeface="Arial"/>
                <a:ea typeface="微软雅黑"/>
              </a:endParaRPr>
            </a:p>
          </p:txBody>
        </p:sp>
      </p:grpSp>
    </p:spTree>
    <p:extLst>
      <p:ext uri="{BB962C8B-B14F-4D97-AF65-F5344CB8AC3E}">
        <p14:creationId xmlns:p14="http://schemas.microsoft.com/office/powerpoint/2010/main" val="2598091490"/>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700" r:id="rId7"/>
  </p:sldLayoutIdLst>
  <p:hf hdr="0" dt="0"/>
  <p:txStyles>
    <p:titleStyle>
      <a:lvl1pPr algn="l" defTabSz="914354" rtl="0" eaLnBrk="1" latinLnBrk="0" hangingPunct="1">
        <a:lnSpc>
          <a:spcPct val="90000"/>
        </a:lnSpc>
        <a:spcBef>
          <a:spcPct val="0"/>
        </a:spcBef>
        <a:buNone/>
        <a:defRPr sz="2800" b="1" kern="1200">
          <a:solidFill>
            <a:schemeClr val="tx1"/>
          </a:solidFill>
          <a:latin typeface="+mj-lt"/>
          <a:ea typeface="+mj-ea"/>
          <a:cs typeface="+mj-cs"/>
        </a:defRPr>
      </a:lvl1pPr>
    </p:titleStyle>
    <p:bodyStyle>
      <a:lvl1pPr marL="228589" indent="-228589" algn="l" defTabSz="914354"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76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2942" indent="-228589" algn="l" defTabSz="914354"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120" indent="-228589" algn="l" defTabSz="914354"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298" indent="-228589" algn="l" defTabSz="914354"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pos="422" userDrawn="1">
          <p15:clr>
            <a:srgbClr val="F26B43"/>
          </p15:clr>
        </p15:guide>
        <p15:guide id="2" pos="7257" userDrawn="1">
          <p15:clr>
            <a:srgbClr val="F26B43"/>
          </p15:clr>
        </p15:guide>
        <p15:guide id="3" orient="horz" pos="648" userDrawn="1">
          <p15:clr>
            <a:srgbClr val="F26B43"/>
          </p15:clr>
        </p15:guide>
        <p15:guide id="4" orient="horz" pos="708" userDrawn="1">
          <p15:clr>
            <a:srgbClr val="F26B43"/>
          </p15:clr>
        </p15:guide>
        <p15:guide id="5" orient="horz" pos="3931" userDrawn="1">
          <p15:clr>
            <a:srgbClr val="F26B43"/>
          </p15:clr>
        </p15:guide>
        <p15:guide id="6" orient="horz" pos="387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34.xml"/><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4.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3.xml"/></Relationships>
</file>

<file path=ppt/slides/_rels/slide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269016" y="4077072"/>
            <a:ext cx="6605686" cy="584775"/>
          </a:xfrm>
          <a:prstGeom prst="rect">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 name="矩形 1"/>
          <p:cNvSpPr/>
          <p:nvPr/>
        </p:nvSpPr>
        <p:spPr>
          <a:xfrm>
            <a:off x="0" y="3155748"/>
            <a:ext cx="9144000" cy="3702252"/>
          </a:xfrm>
          <a:prstGeom prst="rect">
            <a:avLst/>
          </a:prstGeom>
          <a:solidFill>
            <a:srgbClr val="558ED5">
              <a:alpha val="8000"/>
            </a:srgb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2" y="4"/>
            <a:ext cx="9143999" cy="262467"/>
          </a:xfrm>
          <a:prstGeom prst="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cxnSp>
        <p:nvCxnSpPr>
          <p:cNvPr id="11" name="直接连接符 10"/>
          <p:cNvCxnSpPr/>
          <p:nvPr/>
        </p:nvCxnSpPr>
        <p:spPr>
          <a:xfrm flipH="1">
            <a:off x="1322538" y="5157192"/>
            <a:ext cx="6552446" cy="0"/>
          </a:xfrm>
          <a:prstGeom prst="line">
            <a:avLst/>
          </a:prstGeom>
          <a:ln>
            <a:solidFill>
              <a:schemeClr val="tx1">
                <a:lumMod val="85000"/>
                <a:lumOff val="1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pic>
        <p:nvPicPr>
          <p:cNvPr id="10" name="图片 9" descr="fuli.jpg"/>
          <p:cNvPicPr>
            <a:picLocks noChangeAspect="1"/>
          </p:cNvPicPr>
          <p:nvPr/>
        </p:nvPicPr>
        <p:blipFill>
          <a:blip r:embed="rId3"/>
          <a:stretch>
            <a:fillRect/>
          </a:stretch>
        </p:blipFill>
        <p:spPr>
          <a:xfrm>
            <a:off x="863" y="-1"/>
            <a:ext cx="9143137" cy="3155749"/>
          </a:xfrm>
          <a:prstGeom prst="rect">
            <a:avLst/>
          </a:prstGeom>
          <a:blipFill dpi="0" rotWithShape="1">
            <a:blip r:embed="rId4"/>
            <a:srcRect/>
            <a:stretch>
              <a:fillRect/>
            </a:stretch>
          </a:blipFill>
        </p:spPr>
      </p:pic>
      <p:sp>
        <p:nvSpPr>
          <p:cNvPr id="9" name="矩形 8"/>
          <p:cNvSpPr/>
          <p:nvPr/>
        </p:nvSpPr>
        <p:spPr>
          <a:xfrm>
            <a:off x="1269298" y="4077072"/>
            <a:ext cx="6605404" cy="584775"/>
          </a:xfrm>
          <a:prstGeom prst="rect">
            <a:avLst/>
          </a:prstGeom>
        </p:spPr>
        <p:txBody>
          <a:bodyPr wrap="square">
            <a:spAutoFit/>
          </a:bodyPr>
          <a:lstStyle/>
          <a:p>
            <a:pPr algn="dist" defTabSz="1072866"/>
            <a:r>
              <a:rPr lang="zh-CN" altLang="en-US" sz="3200" dirty="0" smtClean="0">
                <a:solidFill>
                  <a:srgbClr val="1F497D"/>
                </a:solidFill>
                <a:latin typeface="+mn-lt"/>
                <a:ea typeface="+mn-ea"/>
                <a:cs typeface="+mn-ea"/>
                <a:sym typeface="+mn-lt"/>
              </a:rPr>
              <a:t>责任书编制培训</a:t>
            </a:r>
            <a:endParaRPr lang="zh-CN" altLang="en-US" sz="3200" dirty="0">
              <a:solidFill>
                <a:srgbClr val="1F497D"/>
              </a:solidFill>
              <a:latin typeface="+mn-lt"/>
              <a:ea typeface="+mn-ea"/>
              <a:cs typeface="+mn-ea"/>
              <a:sym typeface="+mn-lt"/>
            </a:endParaRPr>
          </a:p>
        </p:txBody>
      </p:sp>
      <p:sp>
        <p:nvSpPr>
          <p:cNvPr id="13" name="副标题 5">
            <a:extLst>
              <a:ext uri="{FF2B5EF4-FFF2-40B4-BE49-F238E27FC236}">
                <a16:creationId xmlns="" xmlns:a16="http://schemas.microsoft.com/office/drawing/2014/main" id="{CD08E92E-016F-407D-A038-42E031B38DBB}"/>
              </a:ext>
            </a:extLst>
          </p:cNvPr>
          <p:cNvSpPr txBox="1">
            <a:spLocks/>
          </p:cNvSpPr>
          <p:nvPr/>
        </p:nvSpPr>
        <p:spPr>
          <a:xfrm>
            <a:off x="5796136" y="5661248"/>
            <a:ext cx="2520280" cy="990847"/>
          </a:xfrm>
          <a:prstGeom prst="rect">
            <a:avLst/>
          </a:prstGeom>
        </p:spPr>
        <p:txBody>
          <a:bodyPr>
            <a:normAutofit/>
          </a:bodyPr>
          <a:lstStyle>
            <a:lvl1pPr marL="228589" indent="-228589" algn="l" defTabSz="914354"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76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2942" indent="-228589" algn="l" defTabSz="914354"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120" indent="-228589" algn="l" defTabSz="914354"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298" indent="-228589" algn="l" defTabSz="914354"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zh-CN" altLang="en-US" dirty="0" smtClean="0">
                <a:solidFill>
                  <a:srgbClr val="1F497D"/>
                </a:solidFill>
                <a:cs typeface="+mn-ea"/>
                <a:sym typeface="+mn-lt"/>
              </a:rPr>
              <a:t>集团财务运营中心</a:t>
            </a:r>
            <a:endParaRPr lang="en-US" altLang="zh-CN" dirty="0" smtClean="0">
              <a:solidFill>
                <a:srgbClr val="1F497D"/>
              </a:solidFill>
              <a:cs typeface="+mn-ea"/>
              <a:sym typeface="+mn-lt"/>
            </a:endParaRPr>
          </a:p>
          <a:p>
            <a:pPr marL="0" indent="0">
              <a:buNone/>
            </a:pPr>
            <a:r>
              <a:rPr lang="en-US" altLang="zh-CN" dirty="0" smtClean="0">
                <a:solidFill>
                  <a:srgbClr val="1F497D"/>
                </a:solidFill>
                <a:cs typeface="+mn-ea"/>
                <a:sym typeface="+mn-lt"/>
              </a:rPr>
              <a:t>     2019</a:t>
            </a:r>
            <a:r>
              <a:rPr lang="zh-CN" altLang="en-US" dirty="0" smtClean="0">
                <a:solidFill>
                  <a:srgbClr val="1F497D"/>
                </a:solidFill>
                <a:cs typeface="+mn-ea"/>
                <a:sym typeface="+mn-lt"/>
              </a:rPr>
              <a:t>年</a:t>
            </a:r>
            <a:r>
              <a:rPr lang="en-US" altLang="zh-CN" dirty="0" smtClean="0">
                <a:solidFill>
                  <a:srgbClr val="1F497D"/>
                </a:solidFill>
                <a:cs typeface="+mn-ea"/>
                <a:sym typeface="+mn-lt"/>
              </a:rPr>
              <a:t>5</a:t>
            </a:r>
            <a:r>
              <a:rPr lang="zh-CN" altLang="en-US" dirty="0" smtClean="0">
                <a:solidFill>
                  <a:srgbClr val="1F497D"/>
                </a:solidFill>
                <a:cs typeface="+mn-ea"/>
                <a:sym typeface="+mn-lt"/>
              </a:rPr>
              <a:t>月</a:t>
            </a:r>
            <a:endParaRPr lang="zh-CN" altLang="en-US" dirty="0">
              <a:solidFill>
                <a:srgbClr val="1F497D"/>
              </a:solidFill>
              <a:cs typeface="+mn-ea"/>
              <a:sym typeface="+mn-lt"/>
            </a:endParaRPr>
          </a:p>
        </p:txBody>
      </p:sp>
    </p:spTree>
    <p:extLst>
      <p:ext uri="{BB962C8B-B14F-4D97-AF65-F5344CB8AC3E}">
        <p14:creationId xmlns:p14="http://schemas.microsoft.com/office/powerpoint/2010/main" val="39148469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7" y="908721"/>
            <a:ext cx="3312367" cy="32403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矩形 3"/>
          <p:cNvSpPr/>
          <p:nvPr/>
        </p:nvSpPr>
        <p:spPr>
          <a:xfrm>
            <a:off x="659049" y="4653136"/>
            <a:ext cx="7740489" cy="2308324"/>
          </a:xfrm>
          <a:prstGeom prst="rect">
            <a:avLst/>
          </a:prstGeom>
        </p:spPr>
        <p:txBody>
          <a:bodyPr wrap="square">
            <a:spAutoFit/>
          </a:bodyPr>
          <a:lstStyle/>
          <a:p>
            <a:r>
              <a:rPr lang="en-US" altLang="zh-CN" sz="1600" dirty="0" smtClean="0">
                <a:latin typeface="+mn-ea"/>
                <a:ea typeface="+mn-ea"/>
              </a:rPr>
              <a:t>5.</a:t>
            </a:r>
            <a:r>
              <a:rPr lang="zh-CN" altLang="en-US" sz="1600" dirty="0" smtClean="0">
                <a:latin typeface="+mn-ea"/>
                <a:ea typeface="+mn-ea"/>
              </a:rPr>
              <a:t>财务口径成本</a:t>
            </a:r>
            <a:r>
              <a:rPr lang="zh-CN" altLang="en-US" sz="1600" dirty="0">
                <a:latin typeface="+mn-ea"/>
                <a:ea typeface="+mn-ea"/>
              </a:rPr>
              <a:t>分摊</a:t>
            </a:r>
            <a:r>
              <a:rPr lang="zh-CN" altLang="en-US" sz="1600" dirty="0" smtClean="0">
                <a:latin typeface="+mn-ea"/>
                <a:ea typeface="+mn-ea"/>
              </a:rPr>
              <a:t>要求：</a:t>
            </a:r>
            <a:endParaRPr lang="en-US" altLang="zh-CN" sz="1600" dirty="0" smtClean="0">
              <a:latin typeface="+mn-ea"/>
              <a:ea typeface="+mn-ea"/>
            </a:endParaRPr>
          </a:p>
          <a:p>
            <a:r>
              <a:rPr lang="zh-CN" altLang="zh-CN" sz="1600" dirty="0">
                <a:latin typeface="+mn-ea"/>
                <a:ea typeface="+mn-ea"/>
              </a:rPr>
              <a:t>①</a:t>
            </a:r>
            <a:r>
              <a:rPr lang="zh-CN" altLang="en-US" sz="1600" dirty="0" smtClean="0"/>
              <a:t>开发</a:t>
            </a:r>
            <a:r>
              <a:rPr lang="zh-CN" altLang="en-US" sz="1600" dirty="0"/>
              <a:t>前期准备费、开发间接费、</a:t>
            </a:r>
            <a:r>
              <a:rPr lang="zh-CN" altLang="zh-CN" sz="1600" dirty="0" smtClean="0"/>
              <a:t>桩基</a:t>
            </a:r>
            <a:r>
              <a:rPr lang="zh-CN" altLang="en-US" sz="1600" dirty="0" smtClean="0"/>
              <a:t>及支护、</a:t>
            </a:r>
            <a:r>
              <a:rPr lang="zh-CN" altLang="zh-CN" sz="1600" dirty="0" smtClean="0"/>
              <a:t>主体</a:t>
            </a:r>
            <a:r>
              <a:rPr lang="zh-CN" altLang="en-US" sz="1600" dirty="0" smtClean="0"/>
              <a:t>建筑</a:t>
            </a:r>
            <a:r>
              <a:rPr lang="zh-CN" altLang="zh-CN" sz="1600" dirty="0" smtClean="0"/>
              <a:t>工程</a:t>
            </a:r>
            <a:r>
              <a:rPr lang="zh-CN" altLang="en-US" sz="1600" dirty="0" smtClean="0"/>
              <a:t>费</a:t>
            </a:r>
            <a:r>
              <a:rPr lang="zh-CN" altLang="zh-CN" sz="1600" dirty="0" smtClean="0"/>
              <a:t>要求在</a:t>
            </a:r>
            <a:r>
              <a:rPr lang="zh-CN" altLang="en-US" sz="1600" dirty="0" smtClean="0"/>
              <a:t>按照地上地下建筑面积在</a:t>
            </a:r>
            <a:r>
              <a:rPr lang="zh-CN" altLang="zh-CN" sz="1600" dirty="0" smtClean="0"/>
              <a:t>各</a:t>
            </a:r>
            <a:r>
              <a:rPr lang="zh-CN" altLang="zh-CN" sz="1600" dirty="0"/>
              <a:t>业态中重新</a:t>
            </a:r>
            <a:r>
              <a:rPr lang="zh-CN" altLang="zh-CN" sz="1600" dirty="0" smtClean="0"/>
              <a:t>分摊</a:t>
            </a:r>
            <a:r>
              <a:rPr lang="zh-CN" altLang="en-US" sz="1600" dirty="0" smtClean="0"/>
              <a:t>。</a:t>
            </a:r>
            <a:endParaRPr lang="en-US" altLang="zh-CN" sz="1600" dirty="0" smtClean="0"/>
          </a:p>
          <a:p>
            <a:r>
              <a:rPr lang="zh-CN" altLang="en-US" sz="1600" dirty="0" smtClean="0">
                <a:latin typeface="宋体"/>
                <a:ea typeface="宋体"/>
              </a:rPr>
              <a:t>②</a:t>
            </a:r>
            <a:r>
              <a:rPr lang="zh-CN" altLang="zh-CN" sz="1600" dirty="0" smtClean="0"/>
              <a:t>注意分析</a:t>
            </a:r>
            <a:r>
              <a:rPr lang="zh-CN" altLang="en-US" sz="1600" dirty="0" smtClean="0"/>
              <a:t>实际情况</a:t>
            </a:r>
            <a:r>
              <a:rPr lang="zh-CN" altLang="zh-CN" sz="1600" dirty="0" smtClean="0"/>
              <a:t>，</a:t>
            </a:r>
            <a:r>
              <a:rPr lang="zh-CN" altLang="zh-CN" sz="1600" dirty="0"/>
              <a:t>不能直接套底稿公式，例如别墅一般存在单独地下室，不用和其他业态参与分摊，也有地区存在叠拼别墅是和其他业态共用地下室</a:t>
            </a:r>
            <a:r>
              <a:rPr lang="zh-CN" altLang="zh-CN" sz="1600" dirty="0" smtClean="0"/>
              <a:t>的</a:t>
            </a:r>
            <a:r>
              <a:rPr lang="zh-CN" altLang="en-US" sz="1600" dirty="0" smtClean="0"/>
              <a:t>。独立商业也是一样的道理。</a:t>
            </a:r>
            <a:endParaRPr lang="en-US" altLang="zh-CN" sz="1600" dirty="0" smtClean="0"/>
          </a:p>
          <a:p>
            <a:r>
              <a:rPr lang="zh-CN" altLang="zh-CN" sz="1600" dirty="0" smtClean="0">
                <a:latin typeface="宋体"/>
                <a:ea typeface="宋体"/>
              </a:rPr>
              <a:t>③</a:t>
            </a:r>
            <a:r>
              <a:rPr lang="zh-CN" altLang="en-US" sz="1600" dirty="0" smtClean="0">
                <a:latin typeface="+mn-ea"/>
              </a:rPr>
              <a:t>地下面积</a:t>
            </a:r>
            <a:r>
              <a:rPr lang="zh-CN" altLang="en-US" sz="1600" dirty="0">
                <a:latin typeface="+mn-ea"/>
              </a:rPr>
              <a:t>里存在公建配套或不可售的人防车位，此时应将公建配套</a:t>
            </a:r>
            <a:r>
              <a:rPr lang="en-US" altLang="zh-CN" sz="1600" dirty="0">
                <a:latin typeface="+mn-ea"/>
              </a:rPr>
              <a:t>/</a:t>
            </a:r>
            <a:r>
              <a:rPr lang="zh-CN" altLang="en-US" sz="1600" dirty="0">
                <a:latin typeface="+mn-ea"/>
              </a:rPr>
              <a:t>人防车位按在可售面积中进行</a:t>
            </a:r>
            <a:r>
              <a:rPr lang="zh-CN" altLang="en-US" sz="1600" dirty="0" smtClean="0">
                <a:latin typeface="+mn-ea"/>
              </a:rPr>
              <a:t>分摊。</a:t>
            </a:r>
            <a:endParaRPr lang="en-US" altLang="zh-CN" sz="1600" dirty="0">
              <a:latin typeface="+mn-ea"/>
            </a:endParaRPr>
          </a:p>
          <a:p>
            <a:endParaRPr lang="zh-CN" altLang="zh-CN" sz="1600" dirty="0"/>
          </a:p>
        </p:txBody>
      </p:sp>
      <p:grpSp>
        <p:nvGrpSpPr>
          <p:cNvPr id="18" name="组合 17"/>
          <p:cNvGrpSpPr/>
          <p:nvPr/>
        </p:nvGrpSpPr>
        <p:grpSpPr>
          <a:xfrm>
            <a:off x="558463" y="63945"/>
            <a:ext cx="5453697" cy="687971"/>
            <a:chOff x="3770274" y="3938956"/>
            <a:chExt cx="1016801" cy="487405"/>
          </a:xfrm>
          <a:effectLst>
            <a:outerShdw blurRad="50800" dist="38100" dir="2700000" algn="tl" rotWithShape="0">
              <a:prstClr val="black">
                <a:alpha val="40000"/>
              </a:prstClr>
            </a:outerShdw>
          </a:effectLst>
        </p:grpSpPr>
        <p:sp>
          <p:nvSpPr>
            <p:cNvPr id="19" name="圆角矩形 18"/>
            <p:cNvSpPr/>
            <p:nvPr/>
          </p:nvSpPr>
          <p:spPr>
            <a:xfrm>
              <a:off x="3770274" y="3938956"/>
              <a:ext cx="1016801" cy="487405"/>
            </a:xfrm>
            <a:prstGeom prst="roundRect">
              <a:avLst>
                <a:gd name="adj" fmla="val 50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600" dirty="0" smtClean="0">
                  <a:solidFill>
                    <a:schemeClr val="tx2"/>
                  </a:solidFill>
                  <a:latin typeface="+mn-ea"/>
                  <a:cs typeface="+mn-ea"/>
                  <a:sym typeface="+mn-lt"/>
                </a:rPr>
                <a:t>      项目</a:t>
              </a:r>
              <a:r>
                <a:rPr lang="zh-CN" altLang="en-US" sz="1600" dirty="0">
                  <a:solidFill>
                    <a:schemeClr val="tx2"/>
                  </a:solidFill>
                  <a:latin typeface="+mn-ea"/>
                  <a:cs typeface="+mn-ea"/>
                  <a:sym typeface="+mn-lt"/>
                </a:rPr>
                <a:t>运营目标情况</a:t>
              </a:r>
              <a:r>
                <a:rPr lang="zh-CN" altLang="en-US" sz="1600" dirty="0" smtClean="0">
                  <a:solidFill>
                    <a:schemeClr val="tx2"/>
                  </a:solidFill>
                  <a:latin typeface="+mn-ea"/>
                  <a:cs typeface="+mn-ea"/>
                  <a:sym typeface="+mn-lt"/>
                </a:rPr>
                <a:t>表</a:t>
              </a:r>
              <a:r>
                <a:rPr lang="en-US" altLang="zh-CN" sz="1600" dirty="0" smtClean="0">
                  <a:solidFill>
                    <a:schemeClr val="tx2"/>
                  </a:solidFill>
                  <a:latin typeface="+mn-ea"/>
                  <a:cs typeface="+mn-ea"/>
                  <a:sym typeface="+mn-lt"/>
                </a:rPr>
                <a:t>—</a:t>
              </a:r>
              <a:r>
                <a:rPr lang="zh-CN" altLang="en-US" sz="1600" dirty="0" smtClean="0">
                  <a:solidFill>
                    <a:schemeClr val="tx2"/>
                  </a:solidFill>
                  <a:latin typeface="+mn-ea"/>
                  <a:cs typeface="+mn-ea"/>
                  <a:sym typeface="+mn-lt"/>
                </a:rPr>
                <a:t>扩展财务口径成本分摊</a:t>
              </a:r>
              <a:endParaRPr lang="en-US" altLang="zh-CN" sz="1600" dirty="0">
                <a:solidFill>
                  <a:schemeClr val="tx2"/>
                </a:solidFill>
                <a:latin typeface="+mn-ea"/>
                <a:cs typeface="+mn-ea"/>
                <a:sym typeface="+mn-lt"/>
              </a:endParaRPr>
            </a:p>
          </p:txBody>
        </p:sp>
        <p:sp>
          <p:nvSpPr>
            <p:cNvPr id="20" name="椭圆 19"/>
            <p:cNvSpPr/>
            <p:nvPr/>
          </p:nvSpPr>
          <p:spPr>
            <a:xfrm>
              <a:off x="3810497" y="4088637"/>
              <a:ext cx="63361" cy="186567"/>
            </a:xfrm>
            <a:prstGeom prst="ellipse">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solidFill>
                  <a:schemeClr val="tx1"/>
                </a:solidFill>
                <a:cs typeface="+mn-ea"/>
                <a:sym typeface="+mn-lt"/>
              </a:endParaRPr>
            </a:p>
          </p:txBody>
        </p:sp>
      </p:grpSp>
      <p:pic>
        <p:nvPicPr>
          <p:cNvPr id="174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71658" y="980728"/>
            <a:ext cx="4459706" cy="3096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079784" y="4149080"/>
            <a:ext cx="1899863" cy="307777"/>
          </a:xfrm>
          <a:prstGeom prst="rect">
            <a:avLst/>
          </a:prstGeom>
          <a:noFill/>
        </p:spPr>
        <p:txBody>
          <a:bodyPr wrap="square" rtlCol="0">
            <a:spAutoFit/>
          </a:bodyPr>
          <a:lstStyle/>
          <a:p>
            <a:r>
              <a:rPr lang="zh-CN" altLang="en-US" sz="1400" dirty="0" smtClean="0"/>
              <a:t>左图：成控口径</a:t>
            </a:r>
            <a:endParaRPr lang="en-US" altLang="zh-CN" sz="1400" dirty="0" smtClean="0"/>
          </a:p>
        </p:txBody>
      </p:sp>
      <p:sp>
        <p:nvSpPr>
          <p:cNvPr id="3" name="TextBox 2"/>
          <p:cNvSpPr txBox="1"/>
          <p:nvPr/>
        </p:nvSpPr>
        <p:spPr>
          <a:xfrm>
            <a:off x="4601311" y="4135348"/>
            <a:ext cx="1800200" cy="307777"/>
          </a:xfrm>
          <a:prstGeom prst="rect">
            <a:avLst/>
          </a:prstGeom>
          <a:noFill/>
        </p:spPr>
        <p:txBody>
          <a:bodyPr wrap="square" rtlCol="0">
            <a:spAutoFit/>
          </a:bodyPr>
          <a:lstStyle/>
          <a:p>
            <a:r>
              <a:rPr lang="zh-CN" altLang="en-US" sz="1400" dirty="0" smtClean="0"/>
              <a:t>右图：财务口径</a:t>
            </a:r>
            <a:endParaRPr lang="zh-CN" altLang="en-US" sz="1400" dirty="0"/>
          </a:p>
        </p:txBody>
      </p:sp>
    </p:spTree>
    <p:extLst>
      <p:ext uri="{BB962C8B-B14F-4D97-AF65-F5344CB8AC3E}">
        <p14:creationId xmlns:p14="http://schemas.microsoft.com/office/powerpoint/2010/main" val="15546727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任意多边形 13"/>
          <p:cNvSpPr/>
          <p:nvPr/>
        </p:nvSpPr>
        <p:spPr>
          <a:xfrm rot="8100000">
            <a:off x="4480258" y="1550394"/>
            <a:ext cx="3037648" cy="5540574"/>
          </a:xfrm>
          <a:custGeom>
            <a:avLst/>
            <a:gdLst>
              <a:gd name="connsiteX0" fmla="*/ 1158496 w 4233627"/>
              <a:gd name="connsiteY0" fmla="*/ 7790665 h 7806607"/>
              <a:gd name="connsiteX1" fmla="*/ 1110636 w 4233627"/>
              <a:gd name="connsiteY1" fmla="*/ 4673417 h 7806607"/>
              <a:gd name="connsiteX2" fmla="*/ 395382 w 4233627"/>
              <a:gd name="connsiteY2" fmla="*/ 4673417 h 7806607"/>
              <a:gd name="connsiteX3" fmla="*/ 117694 w 4233627"/>
              <a:gd name="connsiteY3" fmla="*/ 4663754 h 7806607"/>
              <a:gd name="connsiteX4" fmla="*/ 0 w 4233627"/>
              <a:gd name="connsiteY4" fmla="*/ 17184 h 7806607"/>
              <a:gd name="connsiteX5" fmla="*/ 48682 w 4233627"/>
              <a:gd name="connsiteY5" fmla="*/ 12063 h 7806607"/>
              <a:gd name="connsiteX6" fmla="*/ 395382 w 4233627"/>
              <a:gd name="connsiteY6" fmla="*/ 0 h 7806607"/>
              <a:gd name="connsiteX7" fmla="*/ 2197982 w 4233627"/>
              <a:gd name="connsiteY7" fmla="*/ 0 h 7806607"/>
              <a:gd name="connsiteX8" fmla="*/ 2881364 w 4233627"/>
              <a:gd name="connsiteY8" fmla="*/ 47475 h 7806607"/>
              <a:gd name="connsiteX9" fmla="*/ 3105617 w 4233627"/>
              <a:gd name="connsiteY9" fmla="*/ 87209 h 7806607"/>
              <a:gd name="connsiteX10" fmla="*/ 3105800 w 4233627"/>
              <a:gd name="connsiteY10" fmla="*/ 96593 h 7806607"/>
              <a:gd name="connsiteX11" fmla="*/ 3238784 w 4233627"/>
              <a:gd name="connsiteY11" fmla="*/ 96593 h 7806607"/>
              <a:gd name="connsiteX12" fmla="*/ 3922167 w 4233627"/>
              <a:gd name="connsiteY12" fmla="*/ 174914 h 7806607"/>
              <a:gd name="connsiteX13" fmla="*/ 4146419 w 4233627"/>
              <a:gd name="connsiteY13" fmla="*/ 240467 h 7806607"/>
              <a:gd name="connsiteX14" fmla="*/ 4233627 w 4233627"/>
              <a:gd name="connsiteY14" fmla="*/ 7637241 h 7806607"/>
              <a:gd name="connsiteX15" fmla="*/ 3922167 w 4233627"/>
              <a:gd name="connsiteY15" fmla="*/ 7728286 h 7806607"/>
              <a:gd name="connsiteX16" fmla="*/ 3238781 w 4233627"/>
              <a:gd name="connsiteY16" fmla="*/ 7806607 h 7806607"/>
              <a:gd name="connsiteX17" fmla="*/ 1436184 w 4233627"/>
              <a:gd name="connsiteY17" fmla="*/ 7806607 h 7806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233627" h="7806607">
                <a:moveTo>
                  <a:pt x="1158496" y="7790665"/>
                </a:moveTo>
                <a:lnTo>
                  <a:pt x="1110636" y="4673417"/>
                </a:lnTo>
                <a:lnTo>
                  <a:pt x="395382" y="4673417"/>
                </a:lnTo>
                <a:lnTo>
                  <a:pt x="117694" y="4663754"/>
                </a:lnTo>
                <a:lnTo>
                  <a:pt x="0" y="17184"/>
                </a:lnTo>
                <a:lnTo>
                  <a:pt x="48682" y="12063"/>
                </a:lnTo>
                <a:cubicBezTo>
                  <a:pt x="162673" y="4087"/>
                  <a:pt x="278337" y="0"/>
                  <a:pt x="395382" y="0"/>
                </a:cubicBezTo>
                <a:lnTo>
                  <a:pt x="2197982" y="0"/>
                </a:lnTo>
                <a:cubicBezTo>
                  <a:pt x="2432072" y="0"/>
                  <a:pt x="2660625" y="16348"/>
                  <a:pt x="2881364" y="47475"/>
                </a:cubicBezTo>
                <a:lnTo>
                  <a:pt x="3105617" y="87209"/>
                </a:lnTo>
                <a:lnTo>
                  <a:pt x="3105800" y="96593"/>
                </a:lnTo>
                <a:lnTo>
                  <a:pt x="3238784" y="96593"/>
                </a:lnTo>
                <a:cubicBezTo>
                  <a:pt x="3472874" y="96593"/>
                  <a:pt x="3701427" y="123563"/>
                  <a:pt x="3922167" y="174914"/>
                </a:cubicBezTo>
                <a:lnTo>
                  <a:pt x="4146419" y="240467"/>
                </a:lnTo>
                <a:lnTo>
                  <a:pt x="4233627" y="7637241"/>
                </a:lnTo>
                <a:lnTo>
                  <a:pt x="3922167" y="7728286"/>
                </a:lnTo>
                <a:cubicBezTo>
                  <a:pt x="3701427" y="7779637"/>
                  <a:pt x="3472874" y="7806607"/>
                  <a:pt x="3238781" y="7806607"/>
                </a:cubicBezTo>
                <a:lnTo>
                  <a:pt x="1436184" y="7806607"/>
                </a:lnTo>
                <a:close/>
              </a:path>
            </a:pathLst>
          </a:custGeom>
          <a:gradFill>
            <a:gsLst>
              <a:gs pos="0">
                <a:schemeClr val="tx1">
                  <a:alpha val="20000"/>
                </a:schemeClr>
              </a:gs>
              <a:gs pos="100000">
                <a:srgbClr val="568092">
                  <a:alpha val="0"/>
                </a:srgbClr>
              </a:gs>
            </a:gsLst>
            <a:lin ang="0" scaled="0"/>
          </a:gradFill>
          <a:ln>
            <a:noFill/>
          </a:ln>
          <a:effectLst>
            <a:softEdge rad="7620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prstClr val="white"/>
              </a:solidFill>
              <a:cs typeface="+mn-ea"/>
              <a:sym typeface="+mn-lt"/>
            </a:endParaRPr>
          </a:p>
        </p:txBody>
      </p:sp>
      <p:sp>
        <p:nvSpPr>
          <p:cNvPr id="4" name="矩形 3"/>
          <p:cNvSpPr/>
          <p:nvPr/>
        </p:nvSpPr>
        <p:spPr>
          <a:xfrm>
            <a:off x="791951" y="3212976"/>
            <a:ext cx="7092417" cy="2339102"/>
          </a:xfrm>
          <a:prstGeom prst="rect">
            <a:avLst/>
          </a:prstGeom>
        </p:spPr>
        <p:txBody>
          <a:bodyPr wrap="square">
            <a:spAutoFit/>
          </a:bodyPr>
          <a:lstStyle/>
          <a:p>
            <a:pPr>
              <a:spcBef>
                <a:spcPts val="0"/>
              </a:spcBef>
              <a:spcAft>
                <a:spcPts val="1200"/>
              </a:spcAft>
            </a:pPr>
            <a:r>
              <a:rPr lang="en-US" altLang="zh-CN" sz="1600" dirty="0" smtClean="0">
                <a:latin typeface="+mn-ea"/>
                <a:ea typeface="+mn-ea"/>
              </a:rPr>
              <a:t>6.</a:t>
            </a:r>
            <a:r>
              <a:rPr lang="zh-CN" altLang="en-US" sz="1600" dirty="0" smtClean="0">
                <a:latin typeface="+mn-ea"/>
                <a:ea typeface="+mn-ea"/>
              </a:rPr>
              <a:t>对于</a:t>
            </a:r>
            <a:r>
              <a:rPr lang="zh-CN" altLang="en-US" sz="1600" dirty="0">
                <a:latin typeface="+mn-ea"/>
                <a:ea typeface="+mn-ea"/>
              </a:rPr>
              <a:t>净利率的要求：</a:t>
            </a:r>
          </a:p>
          <a:p>
            <a:pPr>
              <a:spcBef>
                <a:spcPts val="0"/>
              </a:spcBef>
              <a:spcAft>
                <a:spcPts val="1200"/>
              </a:spcAft>
            </a:pPr>
            <a:r>
              <a:rPr lang="zh-CN" altLang="en-US" sz="1600" dirty="0">
                <a:latin typeface="+mn-ea"/>
                <a:ea typeface="+mn-ea"/>
              </a:rPr>
              <a:t>    </a:t>
            </a:r>
            <a:r>
              <a:rPr lang="en-US" altLang="zh-CN" sz="1600" dirty="0">
                <a:latin typeface="+mn-ea"/>
                <a:ea typeface="+mn-ea"/>
              </a:rPr>
              <a:t>a.</a:t>
            </a:r>
            <a:r>
              <a:rPr lang="zh-CN" altLang="en-US" sz="1600" dirty="0">
                <a:latin typeface="+mn-ea"/>
                <a:ea typeface="+mn-ea"/>
              </a:rPr>
              <a:t>不低于</a:t>
            </a:r>
            <a:r>
              <a:rPr lang="en-US" altLang="zh-CN" sz="1600" dirty="0">
                <a:latin typeface="+mn-ea"/>
                <a:ea typeface="+mn-ea"/>
              </a:rPr>
              <a:t>16%</a:t>
            </a:r>
          </a:p>
          <a:p>
            <a:pPr>
              <a:spcBef>
                <a:spcPts val="0"/>
              </a:spcBef>
              <a:spcAft>
                <a:spcPts val="1200"/>
              </a:spcAft>
            </a:pPr>
            <a:r>
              <a:rPr lang="en-US" altLang="zh-CN" sz="1600" dirty="0">
                <a:latin typeface="+mn-ea"/>
                <a:ea typeface="+mn-ea"/>
              </a:rPr>
              <a:t>    b.</a:t>
            </a:r>
            <a:r>
              <a:rPr lang="zh-CN" altLang="en-US" sz="1600" dirty="0">
                <a:latin typeface="+mn-ea"/>
                <a:ea typeface="+mn-ea"/>
              </a:rPr>
              <a:t>新编制责任书</a:t>
            </a:r>
            <a:r>
              <a:rPr lang="zh-CN" altLang="en-US" sz="1600" dirty="0" smtClean="0">
                <a:latin typeface="+mn-ea"/>
                <a:ea typeface="+mn-ea"/>
              </a:rPr>
              <a:t>净利率不</a:t>
            </a:r>
            <a:r>
              <a:rPr lang="zh-CN" altLang="en-US" sz="1600" dirty="0">
                <a:latin typeface="+mn-ea"/>
                <a:ea typeface="+mn-ea"/>
              </a:rPr>
              <a:t>低于启动会</a:t>
            </a:r>
          </a:p>
          <a:p>
            <a:pPr>
              <a:spcBef>
                <a:spcPts val="0"/>
              </a:spcBef>
              <a:spcAft>
                <a:spcPts val="1200"/>
              </a:spcAft>
            </a:pPr>
            <a:r>
              <a:rPr lang="zh-CN" altLang="en-US" sz="1600" dirty="0">
                <a:latin typeface="+mn-ea"/>
                <a:ea typeface="+mn-ea"/>
              </a:rPr>
              <a:t>    </a:t>
            </a:r>
            <a:r>
              <a:rPr lang="en-US" altLang="zh-CN" sz="1600" dirty="0">
                <a:latin typeface="+mn-ea"/>
                <a:ea typeface="+mn-ea"/>
              </a:rPr>
              <a:t>c.</a:t>
            </a:r>
            <a:r>
              <a:rPr lang="zh-CN" altLang="en-US" sz="1600" dirty="0">
                <a:latin typeface="+mn-ea"/>
                <a:ea typeface="+mn-ea"/>
              </a:rPr>
              <a:t>责任书变更时不得低于原责任书</a:t>
            </a:r>
          </a:p>
          <a:p>
            <a:pPr>
              <a:spcBef>
                <a:spcPts val="0"/>
              </a:spcBef>
              <a:spcAft>
                <a:spcPts val="1200"/>
              </a:spcAft>
            </a:pPr>
            <a:r>
              <a:rPr lang="zh-CN" altLang="en-US" sz="1600" dirty="0">
                <a:latin typeface="+mn-ea"/>
                <a:ea typeface="+mn-ea"/>
              </a:rPr>
              <a:t>    </a:t>
            </a:r>
            <a:r>
              <a:rPr lang="en-US" altLang="zh-CN" sz="1600" dirty="0">
                <a:latin typeface="+mn-ea"/>
                <a:ea typeface="+mn-ea"/>
              </a:rPr>
              <a:t>d.</a:t>
            </a:r>
            <a:r>
              <a:rPr lang="zh-CN" altLang="en-US" sz="1600" dirty="0">
                <a:latin typeface="+mn-ea"/>
                <a:ea typeface="+mn-ea"/>
              </a:rPr>
              <a:t>如果原责任书高于</a:t>
            </a:r>
            <a:r>
              <a:rPr lang="en-US" altLang="zh-CN" sz="1600" dirty="0">
                <a:latin typeface="+mn-ea"/>
                <a:ea typeface="+mn-ea"/>
              </a:rPr>
              <a:t>16%</a:t>
            </a:r>
            <a:r>
              <a:rPr lang="zh-CN" altLang="en-US" sz="1600" dirty="0">
                <a:latin typeface="+mn-ea"/>
                <a:ea typeface="+mn-ea"/>
              </a:rPr>
              <a:t>，减去集团管理费用</a:t>
            </a:r>
            <a:r>
              <a:rPr lang="en-US" altLang="zh-CN" sz="1600" dirty="0">
                <a:latin typeface="+mn-ea"/>
                <a:ea typeface="+mn-ea"/>
              </a:rPr>
              <a:t>0.75%</a:t>
            </a:r>
            <a:r>
              <a:rPr lang="zh-CN" altLang="en-US" sz="1600" dirty="0" smtClean="0">
                <a:latin typeface="+mn-ea"/>
                <a:ea typeface="+mn-ea"/>
              </a:rPr>
              <a:t>后不应低于</a:t>
            </a:r>
            <a:r>
              <a:rPr lang="en-US" altLang="zh-CN" sz="1600" dirty="0">
                <a:latin typeface="+mn-ea"/>
                <a:ea typeface="+mn-ea"/>
              </a:rPr>
              <a:t>16</a:t>
            </a:r>
            <a:r>
              <a:rPr lang="en-US" altLang="zh-CN" sz="1600" dirty="0" smtClean="0">
                <a:latin typeface="+mn-ea"/>
                <a:ea typeface="+mn-ea"/>
              </a:rPr>
              <a:t>%</a:t>
            </a:r>
            <a:r>
              <a:rPr lang="zh-CN" altLang="en-US" sz="1600" dirty="0" smtClean="0">
                <a:latin typeface="+mn-ea"/>
                <a:ea typeface="+mn-ea"/>
              </a:rPr>
              <a:t>。   </a:t>
            </a:r>
            <a:endParaRPr lang="zh-CN" altLang="en-US" sz="1600" dirty="0">
              <a:latin typeface="+mn-ea"/>
              <a:ea typeface="+mn-ea"/>
            </a:endParaRPr>
          </a:p>
          <a:p>
            <a:pPr>
              <a:spcBef>
                <a:spcPts val="0"/>
              </a:spcBef>
              <a:spcAft>
                <a:spcPts val="1200"/>
              </a:spcAft>
            </a:pPr>
            <a:r>
              <a:rPr lang="zh-CN" altLang="en-US" sz="1600" dirty="0">
                <a:latin typeface="+mn-ea"/>
                <a:ea typeface="+mn-ea"/>
              </a:rPr>
              <a:t> </a:t>
            </a:r>
            <a:r>
              <a:rPr lang="zh-CN" altLang="en-US" sz="1600" dirty="0" smtClean="0">
                <a:latin typeface="+mn-ea"/>
                <a:ea typeface="+mn-ea"/>
              </a:rPr>
              <a:t>   </a:t>
            </a:r>
            <a:r>
              <a:rPr lang="en-US" altLang="zh-CN" sz="1600" dirty="0" smtClean="0">
                <a:latin typeface="+mn-ea"/>
              </a:rPr>
              <a:t>※</a:t>
            </a:r>
            <a:r>
              <a:rPr lang="zh-CN" altLang="en-US" sz="1600" dirty="0" smtClean="0">
                <a:latin typeface="+mn-ea"/>
                <a:ea typeface="+mn-ea"/>
              </a:rPr>
              <a:t>以上</a:t>
            </a:r>
            <a:r>
              <a:rPr lang="zh-CN" altLang="en-US" sz="1600" dirty="0">
                <a:latin typeface="+mn-ea"/>
                <a:ea typeface="+mn-ea"/>
              </a:rPr>
              <a:t>几种情况均</a:t>
            </a:r>
            <a:r>
              <a:rPr lang="zh-CN" altLang="en-US" sz="1600" dirty="0" smtClean="0">
                <a:latin typeface="+mn-ea"/>
                <a:ea typeface="+mn-ea"/>
              </a:rPr>
              <a:t>需要特批报告 。</a:t>
            </a:r>
            <a:endParaRPr lang="zh-CN" altLang="en-US" sz="1600" dirty="0">
              <a:latin typeface="+mn-ea"/>
              <a:ea typeface="+mn-ea"/>
            </a:endParaRPr>
          </a:p>
        </p:txBody>
      </p:sp>
      <p:grpSp>
        <p:nvGrpSpPr>
          <p:cNvPr id="18" name="组合 17"/>
          <p:cNvGrpSpPr/>
          <p:nvPr/>
        </p:nvGrpSpPr>
        <p:grpSpPr>
          <a:xfrm>
            <a:off x="558463" y="63945"/>
            <a:ext cx="3301807" cy="687971"/>
            <a:chOff x="3770274" y="3938956"/>
            <a:chExt cx="1016801" cy="487405"/>
          </a:xfrm>
          <a:effectLst>
            <a:outerShdw blurRad="50800" dist="38100" dir="2700000" algn="tl" rotWithShape="0">
              <a:prstClr val="black">
                <a:alpha val="40000"/>
              </a:prstClr>
            </a:outerShdw>
          </a:effectLst>
        </p:grpSpPr>
        <p:sp>
          <p:nvSpPr>
            <p:cNvPr id="19" name="圆角矩形 18"/>
            <p:cNvSpPr/>
            <p:nvPr/>
          </p:nvSpPr>
          <p:spPr>
            <a:xfrm>
              <a:off x="3770274" y="3938956"/>
              <a:ext cx="1016801" cy="487405"/>
            </a:xfrm>
            <a:prstGeom prst="roundRect">
              <a:avLst>
                <a:gd name="adj" fmla="val 50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600" dirty="0" smtClean="0">
                  <a:solidFill>
                    <a:schemeClr val="tx2"/>
                  </a:solidFill>
                  <a:latin typeface="+mn-ea"/>
                  <a:cs typeface="+mn-ea"/>
                  <a:sym typeface="+mn-lt"/>
                </a:rPr>
                <a:t>    项目</a:t>
              </a:r>
              <a:r>
                <a:rPr lang="zh-CN" altLang="en-US" sz="1600" dirty="0">
                  <a:solidFill>
                    <a:schemeClr val="tx2"/>
                  </a:solidFill>
                  <a:latin typeface="+mn-ea"/>
                  <a:cs typeface="+mn-ea"/>
                  <a:sym typeface="+mn-lt"/>
                </a:rPr>
                <a:t>运营目标情况表</a:t>
              </a:r>
              <a:endParaRPr lang="en-US" altLang="zh-CN" sz="1600" dirty="0">
                <a:solidFill>
                  <a:schemeClr val="tx2"/>
                </a:solidFill>
                <a:latin typeface="+mn-ea"/>
                <a:cs typeface="+mn-ea"/>
                <a:sym typeface="+mn-lt"/>
              </a:endParaRPr>
            </a:p>
          </p:txBody>
        </p:sp>
        <p:sp>
          <p:nvSpPr>
            <p:cNvPr id="20" name="椭圆 19"/>
            <p:cNvSpPr/>
            <p:nvPr/>
          </p:nvSpPr>
          <p:spPr>
            <a:xfrm>
              <a:off x="3810497" y="4088637"/>
              <a:ext cx="63361" cy="186567"/>
            </a:xfrm>
            <a:prstGeom prst="ellipse">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solidFill>
                  <a:schemeClr val="tx1"/>
                </a:solidFill>
                <a:cs typeface="+mn-ea"/>
                <a:sym typeface="+mn-lt"/>
              </a:endParaRPr>
            </a:p>
          </p:txBody>
        </p:sp>
      </p:grpSp>
      <p:pic>
        <p:nvPicPr>
          <p:cNvPr id="1843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4826" y="1269876"/>
            <a:ext cx="6105525" cy="194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326387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任意多边形 13"/>
          <p:cNvSpPr/>
          <p:nvPr/>
        </p:nvSpPr>
        <p:spPr>
          <a:xfrm rot="8100000">
            <a:off x="4480258" y="1550394"/>
            <a:ext cx="3037648" cy="5540574"/>
          </a:xfrm>
          <a:custGeom>
            <a:avLst/>
            <a:gdLst>
              <a:gd name="connsiteX0" fmla="*/ 1158496 w 4233627"/>
              <a:gd name="connsiteY0" fmla="*/ 7790665 h 7806607"/>
              <a:gd name="connsiteX1" fmla="*/ 1110636 w 4233627"/>
              <a:gd name="connsiteY1" fmla="*/ 4673417 h 7806607"/>
              <a:gd name="connsiteX2" fmla="*/ 395382 w 4233627"/>
              <a:gd name="connsiteY2" fmla="*/ 4673417 h 7806607"/>
              <a:gd name="connsiteX3" fmla="*/ 117694 w 4233627"/>
              <a:gd name="connsiteY3" fmla="*/ 4663754 h 7806607"/>
              <a:gd name="connsiteX4" fmla="*/ 0 w 4233627"/>
              <a:gd name="connsiteY4" fmla="*/ 17184 h 7806607"/>
              <a:gd name="connsiteX5" fmla="*/ 48682 w 4233627"/>
              <a:gd name="connsiteY5" fmla="*/ 12063 h 7806607"/>
              <a:gd name="connsiteX6" fmla="*/ 395382 w 4233627"/>
              <a:gd name="connsiteY6" fmla="*/ 0 h 7806607"/>
              <a:gd name="connsiteX7" fmla="*/ 2197982 w 4233627"/>
              <a:gd name="connsiteY7" fmla="*/ 0 h 7806607"/>
              <a:gd name="connsiteX8" fmla="*/ 2881364 w 4233627"/>
              <a:gd name="connsiteY8" fmla="*/ 47475 h 7806607"/>
              <a:gd name="connsiteX9" fmla="*/ 3105617 w 4233627"/>
              <a:gd name="connsiteY9" fmla="*/ 87209 h 7806607"/>
              <a:gd name="connsiteX10" fmla="*/ 3105800 w 4233627"/>
              <a:gd name="connsiteY10" fmla="*/ 96593 h 7806607"/>
              <a:gd name="connsiteX11" fmla="*/ 3238784 w 4233627"/>
              <a:gd name="connsiteY11" fmla="*/ 96593 h 7806607"/>
              <a:gd name="connsiteX12" fmla="*/ 3922167 w 4233627"/>
              <a:gd name="connsiteY12" fmla="*/ 174914 h 7806607"/>
              <a:gd name="connsiteX13" fmla="*/ 4146419 w 4233627"/>
              <a:gd name="connsiteY13" fmla="*/ 240467 h 7806607"/>
              <a:gd name="connsiteX14" fmla="*/ 4233627 w 4233627"/>
              <a:gd name="connsiteY14" fmla="*/ 7637241 h 7806607"/>
              <a:gd name="connsiteX15" fmla="*/ 3922167 w 4233627"/>
              <a:gd name="connsiteY15" fmla="*/ 7728286 h 7806607"/>
              <a:gd name="connsiteX16" fmla="*/ 3238781 w 4233627"/>
              <a:gd name="connsiteY16" fmla="*/ 7806607 h 7806607"/>
              <a:gd name="connsiteX17" fmla="*/ 1436184 w 4233627"/>
              <a:gd name="connsiteY17" fmla="*/ 7806607 h 7806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233627" h="7806607">
                <a:moveTo>
                  <a:pt x="1158496" y="7790665"/>
                </a:moveTo>
                <a:lnTo>
                  <a:pt x="1110636" y="4673417"/>
                </a:lnTo>
                <a:lnTo>
                  <a:pt x="395382" y="4673417"/>
                </a:lnTo>
                <a:lnTo>
                  <a:pt x="117694" y="4663754"/>
                </a:lnTo>
                <a:lnTo>
                  <a:pt x="0" y="17184"/>
                </a:lnTo>
                <a:lnTo>
                  <a:pt x="48682" y="12063"/>
                </a:lnTo>
                <a:cubicBezTo>
                  <a:pt x="162673" y="4087"/>
                  <a:pt x="278337" y="0"/>
                  <a:pt x="395382" y="0"/>
                </a:cubicBezTo>
                <a:lnTo>
                  <a:pt x="2197982" y="0"/>
                </a:lnTo>
                <a:cubicBezTo>
                  <a:pt x="2432072" y="0"/>
                  <a:pt x="2660625" y="16348"/>
                  <a:pt x="2881364" y="47475"/>
                </a:cubicBezTo>
                <a:lnTo>
                  <a:pt x="3105617" y="87209"/>
                </a:lnTo>
                <a:lnTo>
                  <a:pt x="3105800" y="96593"/>
                </a:lnTo>
                <a:lnTo>
                  <a:pt x="3238784" y="96593"/>
                </a:lnTo>
                <a:cubicBezTo>
                  <a:pt x="3472874" y="96593"/>
                  <a:pt x="3701427" y="123563"/>
                  <a:pt x="3922167" y="174914"/>
                </a:cubicBezTo>
                <a:lnTo>
                  <a:pt x="4146419" y="240467"/>
                </a:lnTo>
                <a:lnTo>
                  <a:pt x="4233627" y="7637241"/>
                </a:lnTo>
                <a:lnTo>
                  <a:pt x="3922167" y="7728286"/>
                </a:lnTo>
                <a:cubicBezTo>
                  <a:pt x="3701427" y="7779637"/>
                  <a:pt x="3472874" y="7806607"/>
                  <a:pt x="3238781" y="7806607"/>
                </a:cubicBezTo>
                <a:lnTo>
                  <a:pt x="1436184" y="7806607"/>
                </a:lnTo>
                <a:close/>
              </a:path>
            </a:pathLst>
          </a:custGeom>
          <a:gradFill>
            <a:gsLst>
              <a:gs pos="0">
                <a:schemeClr val="tx1">
                  <a:alpha val="20000"/>
                </a:schemeClr>
              </a:gs>
              <a:gs pos="100000">
                <a:srgbClr val="568092">
                  <a:alpha val="0"/>
                </a:srgbClr>
              </a:gs>
            </a:gsLst>
            <a:lin ang="0" scaled="0"/>
          </a:gradFill>
          <a:ln>
            <a:noFill/>
          </a:ln>
          <a:effectLst>
            <a:softEdge rad="7620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prstClr val="white"/>
              </a:solidFill>
              <a:cs typeface="+mn-ea"/>
              <a:sym typeface="+mn-lt"/>
            </a:endParaRPr>
          </a:p>
        </p:txBody>
      </p:sp>
      <p:sp>
        <p:nvSpPr>
          <p:cNvPr id="4" name="矩形 3"/>
          <p:cNvSpPr/>
          <p:nvPr/>
        </p:nvSpPr>
        <p:spPr>
          <a:xfrm>
            <a:off x="545907" y="3429000"/>
            <a:ext cx="7410469" cy="984885"/>
          </a:xfrm>
          <a:prstGeom prst="rect">
            <a:avLst/>
          </a:prstGeom>
        </p:spPr>
        <p:txBody>
          <a:bodyPr wrap="square">
            <a:spAutoFit/>
          </a:bodyPr>
          <a:lstStyle/>
          <a:p>
            <a:pPr>
              <a:spcBef>
                <a:spcPts val="0"/>
              </a:spcBef>
              <a:spcAft>
                <a:spcPts val="1200"/>
              </a:spcAft>
            </a:pPr>
            <a:r>
              <a:rPr lang="en-US" altLang="zh-CN" sz="1600" dirty="0" smtClean="0">
                <a:latin typeface="+mn-ea"/>
                <a:ea typeface="+mn-ea"/>
              </a:rPr>
              <a:t>7.</a:t>
            </a:r>
            <a:r>
              <a:rPr lang="zh-CN" altLang="en-US" sz="1600" dirty="0">
                <a:latin typeface="+mn-ea"/>
                <a:ea typeface="+mn-ea"/>
              </a:rPr>
              <a:t>项目总投资额，不含税土地、建安、税金附加、管理费用、销售费用、财务费用、集团管理费；</a:t>
            </a:r>
          </a:p>
          <a:p>
            <a:pPr>
              <a:spcBef>
                <a:spcPts val="0"/>
              </a:spcBef>
              <a:spcAft>
                <a:spcPts val="1200"/>
              </a:spcAft>
            </a:pPr>
            <a:r>
              <a:rPr lang="zh-CN" altLang="en-US" sz="1600" dirty="0">
                <a:latin typeface="+mn-ea"/>
                <a:ea typeface="+mn-ea"/>
              </a:rPr>
              <a:t>特别提醒（如果是统计可售物业总投资额</a:t>
            </a:r>
            <a:r>
              <a:rPr lang="zh-CN" altLang="en-US" sz="1600" dirty="0" smtClean="0">
                <a:latin typeface="+mn-ea"/>
                <a:ea typeface="+mn-ea"/>
              </a:rPr>
              <a:t>，需要包括</a:t>
            </a:r>
            <a:r>
              <a:rPr lang="zh-CN" altLang="en-US" sz="1600" dirty="0">
                <a:latin typeface="+mn-ea"/>
                <a:ea typeface="+mn-ea"/>
              </a:rPr>
              <a:t>自持物业建设期管理费）</a:t>
            </a:r>
            <a:endParaRPr lang="en-US" altLang="zh-CN" sz="1600" dirty="0" smtClean="0">
              <a:latin typeface="+mn-ea"/>
              <a:ea typeface="+mn-ea"/>
            </a:endParaRPr>
          </a:p>
        </p:txBody>
      </p:sp>
      <p:grpSp>
        <p:nvGrpSpPr>
          <p:cNvPr id="18" name="组合 17"/>
          <p:cNvGrpSpPr/>
          <p:nvPr/>
        </p:nvGrpSpPr>
        <p:grpSpPr>
          <a:xfrm>
            <a:off x="558463" y="63945"/>
            <a:ext cx="3301807" cy="687971"/>
            <a:chOff x="3770274" y="3938956"/>
            <a:chExt cx="1016801" cy="487405"/>
          </a:xfrm>
          <a:effectLst>
            <a:outerShdw blurRad="50800" dist="38100" dir="2700000" algn="tl" rotWithShape="0">
              <a:prstClr val="black">
                <a:alpha val="40000"/>
              </a:prstClr>
            </a:outerShdw>
          </a:effectLst>
        </p:grpSpPr>
        <p:sp>
          <p:nvSpPr>
            <p:cNvPr id="19" name="圆角矩形 18"/>
            <p:cNvSpPr/>
            <p:nvPr/>
          </p:nvSpPr>
          <p:spPr>
            <a:xfrm>
              <a:off x="3770274" y="3938956"/>
              <a:ext cx="1016801" cy="487405"/>
            </a:xfrm>
            <a:prstGeom prst="roundRect">
              <a:avLst>
                <a:gd name="adj" fmla="val 50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600" dirty="0" smtClean="0">
                  <a:solidFill>
                    <a:schemeClr val="tx2"/>
                  </a:solidFill>
                  <a:latin typeface="+mn-ea"/>
                  <a:cs typeface="+mn-ea"/>
                  <a:sym typeface="+mn-lt"/>
                </a:rPr>
                <a:t>    项目</a:t>
              </a:r>
              <a:r>
                <a:rPr lang="zh-CN" altLang="en-US" sz="1600" dirty="0">
                  <a:solidFill>
                    <a:schemeClr val="tx2"/>
                  </a:solidFill>
                  <a:latin typeface="+mn-ea"/>
                  <a:cs typeface="+mn-ea"/>
                  <a:sym typeface="+mn-lt"/>
                </a:rPr>
                <a:t>运营目标情况表</a:t>
              </a:r>
              <a:endParaRPr lang="en-US" altLang="zh-CN" sz="1600" dirty="0">
                <a:solidFill>
                  <a:schemeClr val="tx2"/>
                </a:solidFill>
                <a:latin typeface="+mn-ea"/>
                <a:cs typeface="+mn-ea"/>
                <a:sym typeface="+mn-lt"/>
              </a:endParaRPr>
            </a:p>
          </p:txBody>
        </p:sp>
        <p:sp>
          <p:nvSpPr>
            <p:cNvPr id="20" name="椭圆 19"/>
            <p:cNvSpPr/>
            <p:nvPr/>
          </p:nvSpPr>
          <p:spPr>
            <a:xfrm>
              <a:off x="3810497" y="4088637"/>
              <a:ext cx="63361" cy="186567"/>
            </a:xfrm>
            <a:prstGeom prst="ellipse">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solidFill>
                  <a:schemeClr val="tx1"/>
                </a:solidFill>
                <a:cs typeface="+mn-ea"/>
                <a:sym typeface="+mn-lt"/>
              </a:endParaRPr>
            </a:p>
          </p:txBody>
        </p:sp>
      </p:gr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1951" y="1274119"/>
            <a:ext cx="6732377" cy="195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0883500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任意多边形 13"/>
          <p:cNvSpPr/>
          <p:nvPr/>
        </p:nvSpPr>
        <p:spPr>
          <a:xfrm rot="8100000">
            <a:off x="4480258" y="1550394"/>
            <a:ext cx="3037648" cy="5540574"/>
          </a:xfrm>
          <a:custGeom>
            <a:avLst/>
            <a:gdLst>
              <a:gd name="connsiteX0" fmla="*/ 1158496 w 4233627"/>
              <a:gd name="connsiteY0" fmla="*/ 7790665 h 7806607"/>
              <a:gd name="connsiteX1" fmla="*/ 1110636 w 4233627"/>
              <a:gd name="connsiteY1" fmla="*/ 4673417 h 7806607"/>
              <a:gd name="connsiteX2" fmla="*/ 395382 w 4233627"/>
              <a:gd name="connsiteY2" fmla="*/ 4673417 h 7806607"/>
              <a:gd name="connsiteX3" fmla="*/ 117694 w 4233627"/>
              <a:gd name="connsiteY3" fmla="*/ 4663754 h 7806607"/>
              <a:gd name="connsiteX4" fmla="*/ 0 w 4233627"/>
              <a:gd name="connsiteY4" fmla="*/ 17184 h 7806607"/>
              <a:gd name="connsiteX5" fmla="*/ 48682 w 4233627"/>
              <a:gd name="connsiteY5" fmla="*/ 12063 h 7806607"/>
              <a:gd name="connsiteX6" fmla="*/ 395382 w 4233627"/>
              <a:gd name="connsiteY6" fmla="*/ 0 h 7806607"/>
              <a:gd name="connsiteX7" fmla="*/ 2197982 w 4233627"/>
              <a:gd name="connsiteY7" fmla="*/ 0 h 7806607"/>
              <a:gd name="connsiteX8" fmla="*/ 2881364 w 4233627"/>
              <a:gd name="connsiteY8" fmla="*/ 47475 h 7806607"/>
              <a:gd name="connsiteX9" fmla="*/ 3105617 w 4233627"/>
              <a:gd name="connsiteY9" fmla="*/ 87209 h 7806607"/>
              <a:gd name="connsiteX10" fmla="*/ 3105800 w 4233627"/>
              <a:gd name="connsiteY10" fmla="*/ 96593 h 7806607"/>
              <a:gd name="connsiteX11" fmla="*/ 3238784 w 4233627"/>
              <a:gd name="connsiteY11" fmla="*/ 96593 h 7806607"/>
              <a:gd name="connsiteX12" fmla="*/ 3922167 w 4233627"/>
              <a:gd name="connsiteY12" fmla="*/ 174914 h 7806607"/>
              <a:gd name="connsiteX13" fmla="*/ 4146419 w 4233627"/>
              <a:gd name="connsiteY13" fmla="*/ 240467 h 7806607"/>
              <a:gd name="connsiteX14" fmla="*/ 4233627 w 4233627"/>
              <a:gd name="connsiteY14" fmla="*/ 7637241 h 7806607"/>
              <a:gd name="connsiteX15" fmla="*/ 3922167 w 4233627"/>
              <a:gd name="connsiteY15" fmla="*/ 7728286 h 7806607"/>
              <a:gd name="connsiteX16" fmla="*/ 3238781 w 4233627"/>
              <a:gd name="connsiteY16" fmla="*/ 7806607 h 7806607"/>
              <a:gd name="connsiteX17" fmla="*/ 1436184 w 4233627"/>
              <a:gd name="connsiteY17" fmla="*/ 7806607 h 7806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233627" h="7806607">
                <a:moveTo>
                  <a:pt x="1158496" y="7790665"/>
                </a:moveTo>
                <a:lnTo>
                  <a:pt x="1110636" y="4673417"/>
                </a:lnTo>
                <a:lnTo>
                  <a:pt x="395382" y="4673417"/>
                </a:lnTo>
                <a:lnTo>
                  <a:pt x="117694" y="4663754"/>
                </a:lnTo>
                <a:lnTo>
                  <a:pt x="0" y="17184"/>
                </a:lnTo>
                <a:lnTo>
                  <a:pt x="48682" y="12063"/>
                </a:lnTo>
                <a:cubicBezTo>
                  <a:pt x="162673" y="4087"/>
                  <a:pt x="278337" y="0"/>
                  <a:pt x="395382" y="0"/>
                </a:cubicBezTo>
                <a:lnTo>
                  <a:pt x="2197982" y="0"/>
                </a:lnTo>
                <a:cubicBezTo>
                  <a:pt x="2432072" y="0"/>
                  <a:pt x="2660625" y="16348"/>
                  <a:pt x="2881364" y="47475"/>
                </a:cubicBezTo>
                <a:lnTo>
                  <a:pt x="3105617" y="87209"/>
                </a:lnTo>
                <a:lnTo>
                  <a:pt x="3105800" y="96593"/>
                </a:lnTo>
                <a:lnTo>
                  <a:pt x="3238784" y="96593"/>
                </a:lnTo>
                <a:cubicBezTo>
                  <a:pt x="3472874" y="96593"/>
                  <a:pt x="3701427" y="123563"/>
                  <a:pt x="3922167" y="174914"/>
                </a:cubicBezTo>
                <a:lnTo>
                  <a:pt x="4146419" y="240467"/>
                </a:lnTo>
                <a:lnTo>
                  <a:pt x="4233627" y="7637241"/>
                </a:lnTo>
                <a:lnTo>
                  <a:pt x="3922167" y="7728286"/>
                </a:lnTo>
                <a:cubicBezTo>
                  <a:pt x="3701427" y="7779637"/>
                  <a:pt x="3472874" y="7806607"/>
                  <a:pt x="3238781" y="7806607"/>
                </a:cubicBezTo>
                <a:lnTo>
                  <a:pt x="1436184" y="7806607"/>
                </a:lnTo>
                <a:close/>
              </a:path>
            </a:pathLst>
          </a:custGeom>
          <a:gradFill>
            <a:gsLst>
              <a:gs pos="0">
                <a:schemeClr val="tx1">
                  <a:alpha val="20000"/>
                </a:schemeClr>
              </a:gs>
              <a:gs pos="100000">
                <a:srgbClr val="568092">
                  <a:alpha val="0"/>
                </a:srgbClr>
              </a:gs>
            </a:gsLst>
            <a:lin ang="0" scaled="0"/>
          </a:gradFill>
          <a:ln>
            <a:noFill/>
          </a:ln>
          <a:effectLst>
            <a:softEdge rad="7620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prstClr val="white"/>
              </a:solidFill>
              <a:cs typeface="+mn-ea"/>
              <a:sym typeface="+mn-lt"/>
            </a:endParaRPr>
          </a:p>
        </p:txBody>
      </p:sp>
      <p:sp>
        <p:nvSpPr>
          <p:cNvPr id="4" name="矩形 3"/>
          <p:cNvSpPr/>
          <p:nvPr/>
        </p:nvSpPr>
        <p:spPr>
          <a:xfrm>
            <a:off x="5220072" y="1418943"/>
            <a:ext cx="3096344" cy="2369880"/>
          </a:xfrm>
          <a:prstGeom prst="rect">
            <a:avLst/>
          </a:prstGeom>
        </p:spPr>
        <p:txBody>
          <a:bodyPr wrap="square">
            <a:spAutoFit/>
          </a:bodyPr>
          <a:lstStyle/>
          <a:p>
            <a:pPr>
              <a:spcBef>
                <a:spcPts val="0"/>
              </a:spcBef>
              <a:spcAft>
                <a:spcPts val="1200"/>
              </a:spcAft>
            </a:pPr>
            <a:endParaRPr lang="en-US" altLang="zh-CN" sz="1600" dirty="0" smtClean="0">
              <a:latin typeface="+mn-ea"/>
              <a:ea typeface="+mn-ea"/>
            </a:endParaRPr>
          </a:p>
          <a:p>
            <a:pPr>
              <a:spcBef>
                <a:spcPts val="0"/>
              </a:spcBef>
              <a:spcAft>
                <a:spcPts val="1200"/>
              </a:spcAft>
            </a:pPr>
            <a:r>
              <a:rPr lang="en-US" altLang="zh-CN" sz="1600" dirty="0" smtClean="0">
                <a:latin typeface="+mn-ea"/>
                <a:ea typeface="+mn-ea"/>
              </a:rPr>
              <a:t>8.</a:t>
            </a:r>
            <a:r>
              <a:rPr lang="zh-CN" altLang="en-US" sz="1600" dirty="0" smtClean="0">
                <a:latin typeface="+mn-ea"/>
                <a:ea typeface="+mn-ea"/>
              </a:rPr>
              <a:t>现金流回正日期、现金流回正周期：从支付第一笔款项开始算，到现金流回正当月，头尾均需要算在内，需要注意与附表现金流量表所展示的回正期间要一致。</a:t>
            </a:r>
            <a:endParaRPr lang="en-US" altLang="zh-CN" sz="1600" dirty="0" smtClean="0">
              <a:latin typeface="+mn-ea"/>
              <a:ea typeface="+mn-ea"/>
            </a:endParaRPr>
          </a:p>
          <a:p>
            <a:pPr>
              <a:spcBef>
                <a:spcPts val="0"/>
              </a:spcBef>
              <a:spcAft>
                <a:spcPts val="1200"/>
              </a:spcAft>
            </a:pPr>
            <a:r>
              <a:rPr lang="zh-CN" altLang="en-US" sz="1600" dirty="0" smtClean="0">
                <a:latin typeface="+mn-ea"/>
                <a:ea typeface="+mn-ea"/>
              </a:rPr>
              <a:t>项目开售后，</a:t>
            </a:r>
            <a:r>
              <a:rPr lang="en-US" altLang="zh-CN" sz="1600" dirty="0" smtClean="0">
                <a:latin typeface="+mn-ea"/>
                <a:ea typeface="+mn-ea"/>
              </a:rPr>
              <a:t>18</a:t>
            </a:r>
            <a:r>
              <a:rPr lang="zh-CN" altLang="en-US" sz="1600" dirty="0" smtClean="0">
                <a:latin typeface="+mn-ea"/>
                <a:ea typeface="+mn-ea"/>
              </a:rPr>
              <a:t>个月仍不能回正的项目，应了解情况</a:t>
            </a:r>
            <a:endParaRPr lang="en-US" altLang="zh-CN" sz="1600" dirty="0">
              <a:latin typeface="+mn-ea"/>
              <a:ea typeface="+mn-ea"/>
            </a:endParaRPr>
          </a:p>
        </p:txBody>
      </p:sp>
      <p:grpSp>
        <p:nvGrpSpPr>
          <p:cNvPr id="18" name="组合 17"/>
          <p:cNvGrpSpPr/>
          <p:nvPr/>
        </p:nvGrpSpPr>
        <p:grpSpPr>
          <a:xfrm>
            <a:off x="558463" y="63945"/>
            <a:ext cx="3301807" cy="687971"/>
            <a:chOff x="3770274" y="3938956"/>
            <a:chExt cx="1016801" cy="487405"/>
          </a:xfrm>
          <a:effectLst>
            <a:outerShdw blurRad="50800" dist="38100" dir="2700000" algn="tl" rotWithShape="0">
              <a:prstClr val="black">
                <a:alpha val="40000"/>
              </a:prstClr>
            </a:outerShdw>
          </a:effectLst>
        </p:grpSpPr>
        <p:sp>
          <p:nvSpPr>
            <p:cNvPr id="19" name="圆角矩形 18"/>
            <p:cNvSpPr/>
            <p:nvPr/>
          </p:nvSpPr>
          <p:spPr>
            <a:xfrm>
              <a:off x="3770274" y="3938956"/>
              <a:ext cx="1016801" cy="487405"/>
            </a:xfrm>
            <a:prstGeom prst="roundRect">
              <a:avLst>
                <a:gd name="adj" fmla="val 50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600" dirty="0" smtClean="0">
                  <a:solidFill>
                    <a:schemeClr val="tx2"/>
                  </a:solidFill>
                  <a:latin typeface="+mn-ea"/>
                  <a:cs typeface="+mn-ea"/>
                  <a:sym typeface="+mn-lt"/>
                </a:rPr>
                <a:t>    项目</a:t>
              </a:r>
              <a:r>
                <a:rPr lang="zh-CN" altLang="en-US" sz="1600" dirty="0">
                  <a:solidFill>
                    <a:schemeClr val="tx2"/>
                  </a:solidFill>
                  <a:latin typeface="+mn-ea"/>
                  <a:cs typeface="+mn-ea"/>
                  <a:sym typeface="+mn-lt"/>
                </a:rPr>
                <a:t>运营目标情况表</a:t>
              </a:r>
              <a:endParaRPr lang="en-US" altLang="zh-CN" sz="1600" dirty="0">
                <a:solidFill>
                  <a:schemeClr val="tx2"/>
                </a:solidFill>
                <a:latin typeface="+mn-ea"/>
                <a:cs typeface="+mn-ea"/>
                <a:sym typeface="+mn-lt"/>
              </a:endParaRPr>
            </a:p>
          </p:txBody>
        </p:sp>
        <p:sp>
          <p:nvSpPr>
            <p:cNvPr id="20" name="椭圆 19"/>
            <p:cNvSpPr/>
            <p:nvPr/>
          </p:nvSpPr>
          <p:spPr>
            <a:xfrm>
              <a:off x="3810497" y="4088637"/>
              <a:ext cx="63361" cy="186567"/>
            </a:xfrm>
            <a:prstGeom prst="ellipse">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solidFill>
                  <a:schemeClr val="tx1"/>
                </a:solidFill>
                <a:cs typeface="+mn-ea"/>
                <a:sym typeface="+mn-lt"/>
              </a:endParaRPr>
            </a:p>
          </p:txBody>
        </p:sp>
      </p:grpSp>
      <p:pic>
        <p:nvPicPr>
          <p:cNvPr id="1945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2459" y="4119195"/>
            <a:ext cx="5107855" cy="234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6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2459" y="1287821"/>
            <a:ext cx="4493597" cy="263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6242394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任意多边形 13"/>
          <p:cNvSpPr/>
          <p:nvPr/>
        </p:nvSpPr>
        <p:spPr>
          <a:xfrm rot="8100000">
            <a:off x="4480258" y="1550394"/>
            <a:ext cx="3037648" cy="5540574"/>
          </a:xfrm>
          <a:custGeom>
            <a:avLst/>
            <a:gdLst>
              <a:gd name="connsiteX0" fmla="*/ 1158496 w 4233627"/>
              <a:gd name="connsiteY0" fmla="*/ 7790665 h 7806607"/>
              <a:gd name="connsiteX1" fmla="*/ 1110636 w 4233627"/>
              <a:gd name="connsiteY1" fmla="*/ 4673417 h 7806607"/>
              <a:gd name="connsiteX2" fmla="*/ 395382 w 4233627"/>
              <a:gd name="connsiteY2" fmla="*/ 4673417 h 7806607"/>
              <a:gd name="connsiteX3" fmla="*/ 117694 w 4233627"/>
              <a:gd name="connsiteY3" fmla="*/ 4663754 h 7806607"/>
              <a:gd name="connsiteX4" fmla="*/ 0 w 4233627"/>
              <a:gd name="connsiteY4" fmla="*/ 17184 h 7806607"/>
              <a:gd name="connsiteX5" fmla="*/ 48682 w 4233627"/>
              <a:gd name="connsiteY5" fmla="*/ 12063 h 7806607"/>
              <a:gd name="connsiteX6" fmla="*/ 395382 w 4233627"/>
              <a:gd name="connsiteY6" fmla="*/ 0 h 7806607"/>
              <a:gd name="connsiteX7" fmla="*/ 2197982 w 4233627"/>
              <a:gd name="connsiteY7" fmla="*/ 0 h 7806607"/>
              <a:gd name="connsiteX8" fmla="*/ 2881364 w 4233627"/>
              <a:gd name="connsiteY8" fmla="*/ 47475 h 7806607"/>
              <a:gd name="connsiteX9" fmla="*/ 3105617 w 4233627"/>
              <a:gd name="connsiteY9" fmla="*/ 87209 h 7806607"/>
              <a:gd name="connsiteX10" fmla="*/ 3105800 w 4233627"/>
              <a:gd name="connsiteY10" fmla="*/ 96593 h 7806607"/>
              <a:gd name="connsiteX11" fmla="*/ 3238784 w 4233627"/>
              <a:gd name="connsiteY11" fmla="*/ 96593 h 7806607"/>
              <a:gd name="connsiteX12" fmla="*/ 3922167 w 4233627"/>
              <a:gd name="connsiteY12" fmla="*/ 174914 h 7806607"/>
              <a:gd name="connsiteX13" fmla="*/ 4146419 w 4233627"/>
              <a:gd name="connsiteY13" fmla="*/ 240467 h 7806607"/>
              <a:gd name="connsiteX14" fmla="*/ 4233627 w 4233627"/>
              <a:gd name="connsiteY14" fmla="*/ 7637241 h 7806607"/>
              <a:gd name="connsiteX15" fmla="*/ 3922167 w 4233627"/>
              <a:gd name="connsiteY15" fmla="*/ 7728286 h 7806607"/>
              <a:gd name="connsiteX16" fmla="*/ 3238781 w 4233627"/>
              <a:gd name="connsiteY16" fmla="*/ 7806607 h 7806607"/>
              <a:gd name="connsiteX17" fmla="*/ 1436184 w 4233627"/>
              <a:gd name="connsiteY17" fmla="*/ 7806607 h 7806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233627" h="7806607">
                <a:moveTo>
                  <a:pt x="1158496" y="7790665"/>
                </a:moveTo>
                <a:lnTo>
                  <a:pt x="1110636" y="4673417"/>
                </a:lnTo>
                <a:lnTo>
                  <a:pt x="395382" y="4673417"/>
                </a:lnTo>
                <a:lnTo>
                  <a:pt x="117694" y="4663754"/>
                </a:lnTo>
                <a:lnTo>
                  <a:pt x="0" y="17184"/>
                </a:lnTo>
                <a:lnTo>
                  <a:pt x="48682" y="12063"/>
                </a:lnTo>
                <a:cubicBezTo>
                  <a:pt x="162673" y="4087"/>
                  <a:pt x="278337" y="0"/>
                  <a:pt x="395382" y="0"/>
                </a:cubicBezTo>
                <a:lnTo>
                  <a:pt x="2197982" y="0"/>
                </a:lnTo>
                <a:cubicBezTo>
                  <a:pt x="2432072" y="0"/>
                  <a:pt x="2660625" y="16348"/>
                  <a:pt x="2881364" y="47475"/>
                </a:cubicBezTo>
                <a:lnTo>
                  <a:pt x="3105617" y="87209"/>
                </a:lnTo>
                <a:lnTo>
                  <a:pt x="3105800" y="96593"/>
                </a:lnTo>
                <a:lnTo>
                  <a:pt x="3238784" y="96593"/>
                </a:lnTo>
                <a:cubicBezTo>
                  <a:pt x="3472874" y="96593"/>
                  <a:pt x="3701427" y="123563"/>
                  <a:pt x="3922167" y="174914"/>
                </a:cubicBezTo>
                <a:lnTo>
                  <a:pt x="4146419" y="240467"/>
                </a:lnTo>
                <a:lnTo>
                  <a:pt x="4233627" y="7637241"/>
                </a:lnTo>
                <a:lnTo>
                  <a:pt x="3922167" y="7728286"/>
                </a:lnTo>
                <a:cubicBezTo>
                  <a:pt x="3701427" y="7779637"/>
                  <a:pt x="3472874" y="7806607"/>
                  <a:pt x="3238781" y="7806607"/>
                </a:cubicBezTo>
                <a:lnTo>
                  <a:pt x="1436184" y="7806607"/>
                </a:lnTo>
                <a:close/>
              </a:path>
            </a:pathLst>
          </a:custGeom>
          <a:gradFill>
            <a:gsLst>
              <a:gs pos="0">
                <a:schemeClr val="tx1">
                  <a:alpha val="10000"/>
                </a:schemeClr>
              </a:gs>
              <a:gs pos="100000">
                <a:srgbClr val="568092">
                  <a:alpha val="0"/>
                </a:srgbClr>
              </a:gs>
            </a:gsLst>
            <a:lin ang="0" scaled="0"/>
          </a:gradFill>
          <a:ln>
            <a:noFill/>
          </a:ln>
          <a:effectLst>
            <a:softEdge rad="7620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prstClr val="white"/>
              </a:solidFill>
              <a:cs typeface="+mn-ea"/>
              <a:sym typeface="+mn-lt"/>
            </a:endParaRPr>
          </a:p>
        </p:txBody>
      </p:sp>
      <p:sp>
        <p:nvSpPr>
          <p:cNvPr id="4" name="矩形 3"/>
          <p:cNvSpPr/>
          <p:nvPr/>
        </p:nvSpPr>
        <p:spPr>
          <a:xfrm>
            <a:off x="931828" y="4320681"/>
            <a:ext cx="6603182" cy="1384995"/>
          </a:xfrm>
          <a:prstGeom prst="rect">
            <a:avLst/>
          </a:prstGeom>
        </p:spPr>
        <p:txBody>
          <a:bodyPr wrap="square">
            <a:spAutoFit/>
          </a:bodyPr>
          <a:lstStyle/>
          <a:p>
            <a:pPr marL="342900" indent="-342900">
              <a:spcBef>
                <a:spcPts val="0"/>
              </a:spcBef>
              <a:spcAft>
                <a:spcPts val="1200"/>
              </a:spcAft>
              <a:buFont typeface="+mj-lt"/>
              <a:buAutoNum type="arabicPeriod"/>
            </a:pPr>
            <a:r>
              <a:rPr lang="zh-CN" altLang="en-US" sz="1600" dirty="0">
                <a:latin typeface="+mn-ea"/>
                <a:ea typeface="+mn-ea"/>
              </a:rPr>
              <a:t>按照最新总控计划填写，变更时需要特别注意，发现有些地区已延迟的节点没有</a:t>
            </a:r>
            <a:r>
              <a:rPr lang="zh-CN" altLang="en-US" sz="1600" dirty="0" smtClean="0">
                <a:latin typeface="+mn-ea"/>
                <a:ea typeface="+mn-ea"/>
              </a:rPr>
              <a:t>更新</a:t>
            </a:r>
            <a:endParaRPr lang="en-US" altLang="zh-CN" sz="1600" dirty="0" smtClean="0">
              <a:latin typeface="+mn-ea"/>
              <a:ea typeface="+mn-ea"/>
            </a:endParaRPr>
          </a:p>
          <a:p>
            <a:pPr marL="342900" indent="-342900">
              <a:spcBef>
                <a:spcPts val="0"/>
              </a:spcBef>
              <a:spcAft>
                <a:spcPts val="1200"/>
              </a:spcAft>
              <a:buFont typeface="+mj-lt"/>
              <a:buAutoNum type="arabicPeriod"/>
            </a:pPr>
            <a:r>
              <a:rPr lang="zh-CN" altLang="en-US" sz="1600" dirty="0" smtClean="0">
                <a:latin typeface="+mn-ea"/>
                <a:ea typeface="+mn-ea"/>
              </a:rPr>
              <a:t>日期不应出现逻辑错误</a:t>
            </a:r>
            <a:endParaRPr lang="en-US" altLang="zh-CN" sz="1600" dirty="0" smtClean="0">
              <a:latin typeface="+mn-ea"/>
              <a:ea typeface="+mn-ea"/>
            </a:endParaRPr>
          </a:p>
          <a:p>
            <a:pPr marL="342900" indent="-342900">
              <a:spcBef>
                <a:spcPts val="0"/>
              </a:spcBef>
              <a:spcAft>
                <a:spcPts val="1200"/>
              </a:spcAft>
              <a:buFont typeface="+mj-lt"/>
              <a:buAutoNum type="arabicPeriod"/>
            </a:pPr>
            <a:r>
              <a:rPr lang="zh-CN" altLang="en-US" sz="1600" dirty="0" smtClean="0">
                <a:latin typeface="+mn-ea"/>
                <a:ea typeface="+mn-ea"/>
              </a:rPr>
              <a:t>各节点时间是否过长或过短，出现异常需要分析原因是否合理</a:t>
            </a:r>
            <a:endParaRPr lang="en-US" altLang="zh-CN" sz="1600" dirty="0" smtClean="0">
              <a:latin typeface="+mn-ea"/>
              <a:ea typeface="+mn-ea"/>
            </a:endParaRPr>
          </a:p>
        </p:txBody>
      </p:sp>
      <p:grpSp>
        <p:nvGrpSpPr>
          <p:cNvPr id="6" name="组合 5"/>
          <p:cNvGrpSpPr/>
          <p:nvPr/>
        </p:nvGrpSpPr>
        <p:grpSpPr>
          <a:xfrm>
            <a:off x="560950" y="116632"/>
            <a:ext cx="3640609" cy="625027"/>
            <a:chOff x="3770274" y="3938956"/>
            <a:chExt cx="1016801" cy="487405"/>
          </a:xfrm>
          <a:effectLst>
            <a:outerShdw blurRad="50800" dist="38100" dir="2700000" algn="tl" rotWithShape="0">
              <a:prstClr val="black">
                <a:alpha val="40000"/>
              </a:prstClr>
            </a:outerShdw>
          </a:effectLst>
        </p:grpSpPr>
        <p:sp>
          <p:nvSpPr>
            <p:cNvPr id="7" name="圆角矩形 6"/>
            <p:cNvSpPr/>
            <p:nvPr/>
          </p:nvSpPr>
          <p:spPr>
            <a:xfrm>
              <a:off x="3770274" y="3938956"/>
              <a:ext cx="1016801" cy="487405"/>
            </a:xfrm>
            <a:prstGeom prst="roundRect">
              <a:avLst>
                <a:gd name="adj" fmla="val 50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itchFamily="2" charset="2"/>
                <a:buChar char="ü"/>
              </a:pPr>
              <a:r>
                <a:rPr lang="zh-CN" altLang="en-US" sz="1600" dirty="0">
                  <a:solidFill>
                    <a:schemeClr val="tx2"/>
                  </a:solidFill>
                  <a:latin typeface="+mn-ea"/>
                  <a:cs typeface="+mn-ea"/>
                  <a:sym typeface="+mn-lt"/>
                </a:rPr>
                <a:t>项目详细经营开发计划</a:t>
              </a:r>
              <a:endParaRPr lang="en-US" altLang="zh-CN" sz="1600" dirty="0">
                <a:solidFill>
                  <a:schemeClr val="tx2"/>
                </a:solidFill>
                <a:latin typeface="+mn-ea"/>
                <a:cs typeface="+mn-ea"/>
                <a:sym typeface="+mn-lt"/>
              </a:endParaRPr>
            </a:p>
          </p:txBody>
        </p:sp>
        <p:sp>
          <p:nvSpPr>
            <p:cNvPr id="8" name="椭圆 7"/>
            <p:cNvSpPr/>
            <p:nvPr/>
          </p:nvSpPr>
          <p:spPr>
            <a:xfrm>
              <a:off x="3810497" y="4088637"/>
              <a:ext cx="63361" cy="186567"/>
            </a:xfrm>
            <a:prstGeom prst="ellipse">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solidFill>
                  <a:schemeClr val="tx1"/>
                </a:solidFill>
                <a:cs typeface="+mn-ea"/>
                <a:sym typeface="+mn-lt"/>
              </a:endParaRPr>
            </a:p>
          </p:txBody>
        </p:sp>
      </p:grpSp>
      <p:pic>
        <p:nvPicPr>
          <p:cNvPr id="2458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4952" y="844096"/>
            <a:ext cx="6847407" cy="3445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5505921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任意多边形 13"/>
          <p:cNvSpPr/>
          <p:nvPr/>
        </p:nvSpPr>
        <p:spPr>
          <a:xfrm rot="8100000">
            <a:off x="4480258" y="1550394"/>
            <a:ext cx="3037648" cy="5540574"/>
          </a:xfrm>
          <a:custGeom>
            <a:avLst/>
            <a:gdLst>
              <a:gd name="connsiteX0" fmla="*/ 1158496 w 4233627"/>
              <a:gd name="connsiteY0" fmla="*/ 7790665 h 7806607"/>
              <a:gd name="connsiteX1" fmla="*/ 1110636 w 4233627"/>
              <a:gd name="connsiteY1" fmla="*/ 4673417 h 7806607"/>
              <a:gd name="connsiteX2" fmla="*/ 395382 w 4233627"/>
              <a:gd name="connsiteY2" fmla="*/ 4673417 h 7806607"/>
              <a:gd name="connsiteX3" fmla="*/ 117694 w 4233627"/>
              <a:gd name="connsiteY3" fmla="*/ 4663754 h 7806607"/>
              <a:gd name="connsiteX4" fmla="*/ 0 w 4233627"/>
              <a:gd name="connsiteY4" fmla="*/ 17184 h 7806607"/>
              <a:gd name="connsiteX5" fmla="*/ 48682 w 4233627"/>
              <a:gd name="connsiteY5" fmla="*/ 12063 h 7806607"/>
              <a:gd name="connsiteX6" fmla="*/ 395382 w 4233627"/>
              <a:gd name="connsiteY6" fmla="*/ 0 h 7806607"/>
              <a:gd name="connsiteX7" fmla="*/ 2197982 w 4233627"/>
              <a:gd name="connsiteY7" fmla="*/ 0 h 7806607"/>
              <a:gd name="connsiteX8" fmla="*/ 2881364 w 4233627"/>
              <a:gd name="connsiteY8" fmla="*/ 47475 h 7806607"/>
              <a:gd name="connsiteX9" fmla="*/ 3105617 w 4233627"/>
              <a:gd name="connsiteY9" fmla="*/ 87209 h 7806607"/>
              <a:gd name="connsiteX10" fmla="*/ 3105800 w 4233627"/>
              <a:gd name="connsiteY10" fmla="*/ 96593 h 7806607"/>
              <a:gd name="connsiteX11" fmla="*/ 3238784 w 4233627"/>
              <a:gd name="connsiteY11" fmla="*/ 96593 h 7806607"/>
              <a:gd name="connsiteX12" fmla="*/ 3922167 w 4233627"/>
              <a:gd name="connsiteY12" fmla="*/ 174914 h 7806607"/>
              <a:gd name="connsiteX13" fmla="*/ 4146419 w 4233627"/>
              <a:gd name="connsiteY13" fmla="*/ 240467 h 7806607"/>
              <a:gd name="connsiteX14" fmla="*/ 4233627 w 4233627"/>
              <a:gd name="connsiteY14" fmla="*/ 7637241 h 7806607"/>
              <a:gd name="connsiteX15" fmla="*/ 3922167 w 4233627"/>
              <a:gd name="connsiteY15" fmla="*/ 7728286 h 7806607"/>
              <a:gd name="connsiteX16" fmla="*/ 3238781 w 4233627"/>
              <a:gd name="connsiteY16" fmla="*/ 7806607 h 7806607"/>
              <a:gd name="connsiteX17" fmla="*/ 1436184 w 4233627"/>
              <a:gd name="connsiteY17" fmla="*/ 7806607 h 7806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233627" h="7806607">
                <a:moveTo>
                  <a:pt x="1158496" y="7790665"/>
                </a:moveTo>
                <a:lnTo>
                  <a:pt x="1110636" y="4673417"/>
                </a:lnTo>
                <a:lnTo>
                  <a:pt x="395382" y="4673417"/>
                </a:lnTo>
                <a:lnTo>
                  <a:pt x="117694" y="4663754"/>
                </a:lnTo>
                <a:lnTo>
                  <a:pt x="0" y="17184"/>
                </a:lnTo>
                <a:lnTo>
                  <a:pt x="48682" y="12063"/>
                </a:lnTo>
                <a:cubicBezTo>
                  <a:pt x="162673" y="4087"/>
                  <a:pt x="278337" y="0"/>
                  <a:pt x="395382" y="0"/>
                </a:cubicBezTo>
                <a:lnTo>
                  <a:pt x="2197982" y="0"/>
                </a:lnTo>
                <a:cubicBezTo>
                  <a:pt x="2432072" y="0"/>
                  <a:pt x="2660625" y="16348"/>
                  <a:pt x="2881364" y="47475"/>
                </a:cubicBezTo>
                <a:lnTo>
                  <a:pt x="3105617" y="87209"/>
                </a:lnTo>
                <a:lnTo>
                  <a:pt x="3105800" y="96593"/>
                </a:lnTo>
                <a:lnTo>
                  <a:pt x="3238784" y="96593"/>
                </a:lnTo>
                <a:cubicBezTo>
                  <a:pt x="3472874" y="96593"/>
                  <a:pt x="3701427" y="123563"/>
                  <a:pt x="3922167" y="174914"/>
                </a:cubicBezTo>
                <a:lnTo>
                  <a:pt x="4146419" y="240467"/>
                </a:lnTo>
                <a:lnTo>
                  <a:pt x="4233627" y="7637241"/>
                </a:lnTo>
                <a:lnTo>
                  <a:pt x="3922167" y="7728286"/>
                </a:lnTo>
                <a:cubicBezTo>
                  <a:pt x="3701427" y="7779637"/>
                  <a:pt x="3472874" y="7806607"/>
                  <a:pt x="3238781" y="7806607"/>
                </a:cubicBezTo>
                <a:lnTo>
                  <a:pt x="1436184" y="7806607"/>
                </a:lnTo>
                <a:close/>
              </a:path>
            </a:pathLst>
          </a:custGeom>
          <a:gradFill>
            <a:gsLst>
              <a:gs pos="0">
                <a:schemeClr val="tx1">
                  <a:alpha val="20000"/>
                </a:schemeClr>
              </a:gs>
              <a:gs pos="100000">
                <a:srgbClr val="568092">
                  <a:alpha val="0"/>
                </a:srgbClr>
              </a:gs>
            </a:gsLst>
            <a:lin ang="0" scaled="0"/>
          </a:gradFill>
          <a:ln>
            <a:noFill/>
          </a:ln>
          <a:effectLst>
            <a:softEdge rad="7620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prstClr val="white"/>
              </a:solidFill>
              <a:cs typeface="+mn-ea"/>
              <a:sym typeface="+mn-lt"/>
            </a:endParaRPr>
          </a:p>
        </p:txBody>
      </p:sp>
      <p:sp>
        <p:nvSpPr>
          <p:cNvPr id="4" name="矩形 3"/>
          <p:cNvSpPr/>
          <p:nvPr/>
        </p:nvSpPr>
        <p:spPr>
          <a:xfrm>
            <a:off x="5076056" y="1124744"/>
            <a:ext cx="3816424" cy="3077766"/>
          </a:xfrm>
          <a:prstGeom prst="rect">
            <a:avLst/>
          </a:prstGeom>
        </p:spPr>
        <p:txBody>
          <a:bodyPr wrap="square">
            <a:spAutoFit/>
          </a:bodyPr>
          <a:lstStyle/>
          <a:p>
            <a:pPr>
              <a:spcBef>
                <a:spcPts val="0"/>
              </a:spcBef>
              <a:spcAft>
                <a:spcPts val="1200"/>
              </a:spcAft>
            </a:pPr>
            <a:r>
              <a:rPr lang="en-US" altLang="zh-CN" sz="1600" dirty="0" smtClean="0">
                <a:latin typeface="+mn-ea"/>
                <a:ea typeface="+mn-ea"/>
              </a:rPr>
              <a:t>1</a:t>
            </a:r>
            <a:r>
              <a:rPr lang="zh-CN" altLang="en-US" sz="1600" dirty="0" smtClean="0">
                <a:latin typeface="+mn-ea"/>
                <a:ea typeface="+mn-ea"/>
              </a:rPr>
              <a:t>、如存在不同的细分业态，尽量拆分至明细；</a:t>
            </a:r>
            <a:endParaRPr lang="en-US" altLang="zh-CN" sz="1600" dirty="0" smtClean="0">
              <a:latin typeface="+mn-ea"/>
              <a:ea typeface="+mn-ea"/>
            </a:endParaRPr>
          </a:p>
          <a:p>
            <a:pPr>
              <a:spcBef>
                <a:spcPts val="0"/>
              </a:spcBef>
              <a:spcAft>
                <a:spcPts val="1200"/>
              </a:spcAft>
            </a:pPr>
            <a:r>
              <a:rPr lang="en-US" altLang="zh-CN" sz="1600" dirty="0" smtClean="0">
                <a:latin typeface="+mn-ea"/>
                <a:ea typeface="+mn-ea"/>
              </a:rPr>
              <a:t> </a:t>
            </a:r>
            <a:r>
              <a:rPr lang="zh-CN" altLang="en-US" sz="1600" dirty="0" smtClean="0">
                <a:latin typeface="+mn-ea"/>
                <a:ea typeface="+mn-ea"/>
              </a:rPr>
              <a:t>例如：精装及毛坯、独栋及联排等，其他细分根据地区情况自行进行拆分</a:t>
            </a:r>
          </a:p>
          <a:p>
            <a:pPr>
              <a:spcBef>
                <a:spcPts val="0"/>
              </a:spcBef>
              <a:spcAft>
                <a:spcPts val="1200"/>
              </a:spcAft>
            </a:pPr>
            <a:r>
              <a:rPr lang="en-US" altLang="zh-CN" sz="1600" dirty="0" smtClean="0">
                <a:latin typeface="+mn-ea"/>
                <a:ea typeface="+mn-ea"/>
              </a:rPr>
              <a:t>2</a:t>
            </a:r>
            <a:r>
              <a:rPr lang="zh-CN" altLang="en-US" sz="1600" dirty="0" smtClean="0">
                <a:latin typeface="+mn-ea"/>
                <a:ea typeface="+mn-ea"/>
              </a:rPr>
              <a:t>、面积</a:t>
            </a:r>
            <a:r>
              <a:rPr lang="zh-CN" altLang="en-US" sz="1600" dirty="0">
                <a:latin typeface="+mn-ea"/>
                <a:ea typeface="+mn-ea"/>
              </a:rPr>
              <a:t>合计及单价合计不包括</a:t>
            </a:r>
            <a:r>
              <a:rPr lang="zh-CN" altLang="en-US" sz="1600" dirty="0" smtClean="0">
                <a:latin typeface="+mn-ea"/>
                <a:ea typeface="+mn-ea"/>
              </a:rPr>
              <a:t>车位</a:t>
            </a:r>
            <a:endParaRPr lang="en-US" altLang="zh-CN" sz="1600" dirty="0" smtClean="0">
              <a:latin typeface="+mn-ea"/>
              <a:ea typeface="+mn-ea"/>
            </a:endParaRPr>
          </a:p>
          <a:p>
            <a:pPr>
              <a:spcBef>
                <a:spcPts val="0"/>
              </a:spcBef>
              <a:spcAft>
                <a:spcPts val="1200"/>
              </a:spcAft>
            </a:pPr>
            <a:r>
              <a:rPr lang="en-US" altLang="zh-CN" sz="1600" dirty="0" smtClean="0">
                <a:latin typeface="+mn-ea"/>
                <a:ea typeface="+mn-ea"/>
              </a:rPr>
              <a:t>3</a:t>
            </a:r>
            <a:r>
              <a:rPr lang="zh-CN" altLang="en-US" sz="1600" dirty="0" smtClean="0">
                <a:latin typeface="+mn-ea"/>
                <a:ea typeface="+mn-ea"/>
              </a:rPr>
              <a:t>、变更责任书注意年初数与实际发生数（含大单口径）一致</a:t>
            </a:r>
            <a:endParaRPr lang="en-US" altLang="zh-CN" sz="1600" dirty="0" smtClean="0">
              <a:latin typeface="+mn-ea"/>
              <a:ea typeface="+mn-ea"/>
            </a:endParaRPr>
          </a:p>
          <a:p>
            <a:pPr>
              <a:spcBef>
                <a:spcPts val="0"/>
              </a:spcBef>
              <a:spcAft>
                <a:spcPts val="1200"/>
              </a:spcAft>
            </a:pPr>
            <a:endParaRPr lang="en-US" altLang="zh-CN" sz="1600" dirty="0" smtClean="0">
              <a:latin typeface="+mn-ea"/>
              <a:ea typeface="+mn-ea"/>
            </a:endParaRPr>
          </a:p>
          <a:p>
            <a:pPr>
              <a:spcBef>
                <a:spcPts val="0"/>
              </a:spcBef>
              <a:spcAft>
                <a:spcPts val="1200"/>
              </a:spcAft>
            </a:pPr>
            <a:endParaRPr lang="zh-CN" altLang="en-US" sz="1600" dirty="0">
              <a:latin typeface="+mn-ea"/>
              <a:ea typeface="+mn-ea"/>
            </a:endParaRPr>
          </a:p>
        </p:txBody>
      </p:sp>
      <p:grpSp>
        <p:nvGrpSpPr>
          <p:cNvPr id="6" name="组合 5"/>
          <p:cNvGrpSpPr/>
          <p:nvPr/>
        </p:nvGrpSpPr>
        <p:grpSpPr>
          <a:xfrm>
            <a:off x="560950" y="116632"/>
            <a:ext cx="3640609" cy="625027"/>
            <a:chOff x="3770274" y="3938956"/>
            <a:chExt cx="1016801" cy="487405"/>
          </a:xfrm>
          <a:effectLst>
            <a:outerShdw blurRad="50800" dist="38100" dir="2700000" algn="tl" rotWithShape="0">
              <a:prstClr val="black">
                <a:alpha val="40000"/>
              </a:prstClr>
            </a:outerShdw>
          </a:effectLst>
        </p:grpSpPr>
        <p:sp>
          <p:nvSpPr>
            <p:cNvPr id="7" name="圆角矩形 6"/>
            <p:cNvSpPr/>
            <p:nvPr/>
          </p:nvSpPr>
          <p:spPr>
            <a:xfrm>
              <a:off x="3770274" y="3938956"/>
              <a:ext cx="1016801" cy="487405"/>
            </a:xfrm>
            <a:prstGeom prst="roundRect">
              <a:avLst>
                <a:gd name="adj" fmla="val 50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itchFamily="2" charset="2"/>
                <a:buChar char="ü"/>
              </a:pPr>
              <a:r>
                <a:rPr lang="zh-CN" altLang="en-US" sz="1600" dirty="0">
                  <a:solidFill>
                    <a:schemeClr val="tx2"/>
                  </a:solidFill>
                  <a:latin typeface="+mn-ea"/>
                  <a:cs typeface="+mn-ea"/>
                  <a:sym typeface="+mn-lt"/>
                </a:rPr>
                <a:t>项目销售总预算</a:t>
              </a:r>
              <a:endParaRPr lang="en-US" altLang="zh-CN" sz="1600" dirty="0">
                <a:solidFill>
                  <a:schemeClr val="tx2"/>
                </a:solidFill>
                <a:latin typeface="+mn-ea"/>
                <a:cs typeface="+mn-ea"/>
                <a:sym typeface="+mn-lt"/>
              </a:endParaRPr>
            </a:p>
          </p:txBody>
        </p:sp>
        <p:sp>
          <p:nvSpPr>
            <p:cNvPr id="8" name="椭圆 7"/>
            <p:cNvSpPr/>
            <p:nvPr/>
          </p:nvSpPr>
          <p:spPr>
            <a:xfrm>
              <a:off x="3810497" y="4088637"/>
              <a:ext cx="63361" cy="186567"/>
            </a:xfrm>
            <a:prstGeom prst="ellipse">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solidFill>
                  <a:schemeClr val="tx1"/>
                </a:solidFill>
                <a:cs typeface="+mn-ea"/>
                <a:sym typeface="+mn-lt"/>
              </a:endParaRPr>
            </a:p>
          </p:txBody>
        </p:sp>
      </p:grpSp>
      <p:pic>
        <p:nvPicPr>
          <p:cNvPr id="2048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534" y="1124744"/>
            <a:ext cx="4234904" cy="4513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5871460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任意多边形 13"/>
          <p:cNvSpPr/>
          <p:nvPr/>
        </p:nvSpPr>
        <p:spPr>
          <a:xfrm rot="8100000">
            <a:off x="4480258" y="1550394"/>
            <a:ext cx="3037648" cy="5540574"/>
          </a:xfrm>
          <a:custGeom>
            <a:avLst/>
            <a:gdLst>
              <a:gd name="connsiteX0" fmla="*/ 1158496 w 4233627"/>
              <a:gd name="connsiteY0" fmla="*/ 7790665 h 7806607"/>
              <a:gd name="connsiteX1" fmla="*/ 1110636 w 4233627"/>
              <a:gd name="connsiteY1" fmla="*/ 4673417 h 7806607"/>
              <a:gd name="connsiteX2" fmla="*/ 395382 w 4233627"/>
              <a:gd name="connsiteY2" fmla="*/ 4673417 h 7806607"/>
              <a:gd name="connsiteX3" fmla="*/ 117694 w 4233627"/>
              <a:gd name="connsiteY3" fmla="*/ 4663754 h 7806607"/>
              <a:gd name="connsiteX4" fmla="*/ 0 w 4233627"/>
              <a:gd name="connsiteY4" fmla="*/ 17184 h 7806607"/>
              <a:gd name="connsiteX5" fmla="*/ 48682 w 4233627"/>
              <a:gd name="connsiteY5" fmla="*/ 12063 h 7806607"/>
              <a:gd name="connsiteX6" fmla="*/ 395382 w 4233627"/>
              <a:gd name="connsiteY6" fmla="*/ 0 h 7806607"/>
              <a:gd name="connsiteX7" fmla="*/ 2197982 w 4233627"/>
              <a:gd name="connsiteY7" fmla="*/ 0 h 7806607"/>
              <a:gd name="connsiteX8" fmla="*/ 2881364 w 4233627"/>
              <a:gd name="connsiteY8" fmla="*/ 47475 h 7806607"/>
              <a:gd name="connsiteX9" fmla="*/ 3105617 w 4233627"/>
              <a:gd name="connsiteY9" fmla="*/ 87209 h 7806607"/>
              <a:gd name="connsiteX10" fmla="*/ 3105800 w 4233627"/>
              <a:gd name="connsiteY10" fmla="*/ 96593 h 7806607"/>
              <a:gd name="connsiteX11" fmla="*/ 3238784 w 4233627"/>
              <a:gd name="connsiteY11" fmla="*/ 96593 h 7806607"/>
              <a:gd name="connsiteX12" fmla="*/ 3922167 w 4233627"/>
              <a:gd name="connsiteY12" fmla="*/ 174914 h 7806607"/>
              <a:gd name="connsiteX13" fmla="*/ 4146419 w 4233627"/>
              <a:gd name="connsiteY13" fmla="*/ 240467 h 7806607"/>
              <a:gd name="connsiteX14" fmla="*/ 4233627 w 4233627"/>
              <a:gd name="connsiteY14" fmla="*/ 7637241 h 7806607"/>
              <a:gd name="connsiteX15" fmla="*/ 3922167 w 4233627"/>
              <a:gd name="connsiteY15" fmla="*/ 7728286 h 7806607"/>
              <a:gd name="connsiteX16" fmla="*/ 3238781 w 4233627"/>
              <a:gd name="connsiteY16" fmla="*/ 7806607 h 7806607"/>
              <a:gd name="connsiteX17" fmla="*/ 1436184 w 4233627"/>
              <a:gd name="connsiteY17" fmla="*/ 7806607 h 7806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233627" h="7806607">
                <a:moveTo>
                  <a:pt x="1158496" y="7790665"/>
                </a:moveTo>
                <a:lnTo>
                  <a:pt x="1110636" y="4673417"/>
                </a:lnTo>
                <a:lnTo>
                  <a:pt x="395382" y="4673417"/>
                </a:lnTo>
                <a:lnTo>
                  <a:pt x="117694" y="4663754"/>
                </a:lnTo>
                <a:lnTo>
                  <a:pt x="0" y="17184"/>
                </a:lnTo>
                <a:lnTo>
                  <a:pt x="48682" y="12063"/>
                </a:lnTo>
                <a:cubicBezTo>
                  <a:pt x="162673" y="4087"/>
                  <a:pt x="278337" y="0"/>
                  <a:pt x="395382" y="0"/>
                </a:cubicBezTo>
                <a:lnTo>
                  <a:pt x="2197982" y="0"/>
                </a:lnTo>
                <a:cubicBezTo>
                  <a:pt x="2432072" y="0"/>
                  <a:pt x="2660625" y="16348"/>
                  <a:pt x="2881364" y="47475"/>
                </a:cubicBezTo>
                <a:lnTo>
                  <a:pt x="3105617" y="87209"/>
                </a:lnTo>
                <a:lnTo>
                  <a:pt x="3105800" y="96593"/>
                </a:lnTo>
                <a:lnTo>
                  <a:pt x="3238784" y="96593"/>
                </a:lnTo>
                <a:cubicBezTo>
                  <a:pt x="3472874" y="96593"/>
                  <a:pt x="3701427" y="123563"/>
                  <a:pt x="3922167" y="174914"/>
                </a:cubicBezTo>
                <a:lnTo>
                  <a:pt x="4146419" y="240467"/>
                </a:lnTo>
                <a:lnTo>
                  <a:pt x="4233627" y="7637241"/>
                </a:lnTo>
                <a:lnTo>
                  <a:pt x="3922167" y="7728286"/>
                </a:lnTo>
                <a:cubicBezTo>
                  <a:pt x="3701427" y="7779637"/>
                  <a:pt x="3472874" y="7806607"/>
                  <a:pt x="3238781" y="7806607"/>
                </a:cubicBezTo>
                <a:lnTo>
                  <a:pt x="1436184" y="7806607"/>
                </a:lnTo>
                <a:close/>
              </a:path>
            </a:pathLst>
          </a:custGeom>
          <a:gradFill>
            <a:gsLst>
              <a:gs pos="0">
                <a:schemeClr val="tx1">
                  <a:alpha val="20000"/>
                </a:schemeClr>
              </a:gs>
              <a:gs pos="100000">
                <a:srgbClr val="568092">
                  <a:alpha val="0"/>
                </a:srgbClr>
              </a:gs>
            </a:gsLst>
            <a:lin ang="0" scaled="0"/>
          </a:gradFill>
          <a:ln>
            <a:noFill/>
          </a:ln>
          <a:effectLst>
            <a:softEdge rad="7620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prstClr val="white"/>
              </a:solidFill>
              <a:cs typeface="+mn-ea"/>
              <a:sym typeface="+mn-lt"/>
            </a:endParaRPr>
          </a:p>
        </p:txBody>
      </p:sp>
      <p:sp>
        <p:nvSpPr>
          <p:cNvPr id="4" name="矩形 3"/>
          <p:cNvSpPr/>
          <p:nvPr/>
        </p:nvSpPr>
        <p:spPr>
          <a:xfrm>
            <a:off x="5148064" y="1124744"/>
            <a:ext cx="3744416" cy="5201424"/>
          </a:xfrm>
          <a:prstGeom prst="rect">
            <a:avLst/>
          </a:prstGeom>
        </p:spPr>
        <p:txBody>
          <a:bodyPr wrap="square">
            <a:spAutoFit/>
          </a:bodyPr>
          <a:lstStyle/>
          <a:p>
            <a:pPr>
              <a:spcBef>
                <a:spcPts val="0"/>
              </a:spcBef>
              <a:spcAft>
                <a:spcPts val="1200"/>
              </a:spcAft>
            </a:pPr>
            <a:r>
              <a:rPr lang="en-US" altLang="zh-CN" sz="1600" dirty="0">
                <a:latin typeface="+mn-ea"/>
                <a:ea typeface="+mn-ea"/>
              </a:rPr>
              <a:t>4</a:t>
            </a:r>
            <a:r>
              <a:rPr lang="zh-CN" altLang="en-US" sz="1600" dirty="0" smtClean="0">
                <a:latin typeface="+mn-ea"/>
                <a:ea typeface="+mn-ea"/>
              </a:rPr>
              <a:t>、</a:t>
            </a:r>
            <a:r>
              <a:rPr lang="zh-CN" altLang="zh-CN" sz="1600" dirty="0" smtClean="0">
                <a:latin typeface="+mn-ea"/>
                <a:ea typeface="+mn-ea"/>
              </a:rPr>
              <a:t>低</a:t>
            </a:r>
            <a:r>
              <a:rPr lang="zh-CN" altLang="zh-CN" sz="1600" dirty="0">
                <a:latin typeface="+mn-ea"/>
                <a:ea typeface="+mn-ea"/>
              </a:rPr>
              <a:t>开高走的要求，需要同时满足以下两个条件</a:t>
            </a:r>
            <a:endParaRPr lang="zh-CN" altLang="en-US" sz="1600" dirty="0">
              <a:latin typeface="+mn-ea"/>
              <a:ea typeface="+mn-ea"/>
            </a:endParaRPr>
          </a:p>
          <a:p>
            <a:pPr marL="800100" lvl="1" indent="-342900">
              <a:spcBef>
                <a:spcPts val="0"/>
              </a:spcBef>
              <a:spcAft>
                <a:spcPts val="1200"/>
              </a:spcAft>
              <a:buFont typeface="+mj-lt"/>
              <a:buAutoNum type="alphaLcParenR"/>
            </a:pPr>
            <a:r>
              <a:rPr lang="zh-CN" altLang="en-US" sz="1600" dirty="0">
                <a:latin typeface="+mn-ea"/>
                <a:ea typeface="+mn-ea"/>
              </a:rPr>
              <a:t>任何业态的首开半年销售均价不得低于该业态整体均价的</a:t>
            </a:r>
            <a:r>
              <a:rPr lang="en-US" altLang="zh-CN" sz="1600" dirty="0">
                <a:latin typeface="+mn-ea"/>
                <a:ea typeface="+mn-ea"/>
              </a:rPr>
              <a:t>95%</a:t>
            </a:r>
            <a:r>
              <a:rPr lang="zh-CN" altLang="en-US" sz="1600" dirty="0" smtClean="0">
                <a:latin typeface="+mn-ea"/>
                <a:ea typeface="+mn-ea"/>
              </a:rPr>
              <a:t>；</a:t>
            </a:r>
            <a:endParaRPr lang="zh-CN" altLang="en-US" sz="1600" dirty="0">
              <a:latin typeface="+mn-ea"/>
              <a:ea typeface="+mn-ea"/>
            </a:endParaRPr>
          </a:p>
          <a:p>
            <a:pPr marL="800100" lvl="1" indent="-342900">
              <a:spcBef>
                <a:spcPts val="0"/>
              </a:spcBef>
              <a:spcAft>
                <a:spcPts val="1200"/>
              </a:spcAft>
              <a:buFont typeface="+mj-lt"/>
              <a:buAutoNum type="alphaLcParenR"/>
            </a:pPr>
            <a:r>
              <a:rPr lang="zh-CN" altLang="en-US" sz="1600" dirty="0">
                <a:latin typeface="+mn-ea"/>
                <a:ea typeface="+mn-ea"/>
              </a:rPr>
              <a:t>任何业态的首开半年销售均价一旦低于该业态整体均价，无论低多少，该业态在首开半年的销售面积不得高于该业态整体可售面积的</a:t>
            </a:r>
            <a:r>
              <a:rPr lang="en-US" altLang="zh-CN" sz="1600" dirty="0">
                <a:latin typeface="+mn-ea"/>
                <a:ea typeface="+mn-ea"/>
              </a:rPr>
              <a:t>10%</a:t>
            </a:r>
            <a:r>
              <a:rPr lang="zh-CN" altLang="en-US" sz="1600" dirty="0" smtClean="0">
                <a:latin typeface="+mn-ea"/>
                <a:ea typeface="+mn-ea"/>
              </a:rPr>
              <a:t>；</a:t>
            </a:r>
            <a:endParaRPr lang="zh-CN" altLang="en-US" sz="1600" dirty="0">
              <a:latin typeface="+mn-ea"/>
              <a:ea typeface="+mn-ea"/>
            </a:endParaRPr>
          </a:p>
          <a:p>
            <a:pPr>
              <a:spcBef>
                <a:spcPts val="0"/>
              </a:spcBef>
              <a:spcAft>
                <a:spcPts val="1200"/>
              </a:spcAft>
            </a:pPr>
            <a:r>
              <a:rPr lang="en-US" altLang="zh-CN" sz="1600" dirty="0">
                <a:latin typeface="+mn-ea"/>
                <a:ea typeface="+mn-ea"/>
              </a:rPr>
              <a:t>5</a:t>
            </a:r>
            <a:r>
              <a:rPr lang="zh-CN" altLang="en-US" sz="1600" dirty="0" smtClean="0">
                <a:latin typeface="+mn-ea"/>
                <a:ea typeface="+mn-ea"/>
              </a:rPr>
              <a:t>、单价分析：</a:t>
            </a:r>
            <a:endParaRPr lang="en-US" altLang="zh-CN" sz="1600" dirty="0" smtClean="0">
              <a:latin typeface="+mn-ea"/>
              <a:ea typeface="+mn-ea"/>
            </a:endParaRPr>
          </a:p>
          <a:p>
            <a:pPr>
              <a:spcBef>
                <a:spcPts val="0"/>
              </a:spcBef>
              <a:spcAft>
                <a:spcPts val="1200"/>
              </a:spcAft>
            </a:pPr>
            <a:r>
              <a:rPr lang="en-US" altLang="zh-CN" sz="1600" dirty="0">
                <a:latin typeface="+mn-ea"/>
                <a:ea typeface="+mn-ea"/>
              </a:rPr>
              <a:t> </a:t>
            </a:r>
            <a:r>
              <a:rPr lang="en-US" altLang="zh-CN" sz="1600" dirty="0" smtClean="0">
                <a:latin typeface="+mn-ea"/>
                <a:ea typeface="+mn-ea"/>
              </a:rPr>
              <a:t>     </a:t>
            </a:r>
            <a:r>
              <a:rPr lang="zh-CN" altLang="en-US" sz="1600" dirty="0" smtClean="0">
                <a:latin typeface="+mn-ea"/>
                <a:ea typeface="+mn-ea"/>
              </a:rPr>
              <a:t>横向比较：某半年单价大幅</a:t>
            </a:r>
            <a:r>
              <a:rPr lang="zh-CN" altLang="en-US" sz="1600" dirty="0">
                <a:latin typeface="+mn-ea"/>
                <a:ea typeface="+mn-ea"/>
              </a:rPr>
              <a:t>上涨</a:t>
            </a:r>
            <a:r>
              <a:rPr lang="zh-CN" altLang="en-US" sz="1600" dirty="0" smtClean="0">
                <a:latin typeface="+mn-ea"/>
                <a:ea typeface="+mn-ea"/>
              </a:rPr>
              <a:t>的或下降的原因</a:t>
            </a:r>
            <a:r>
              <a:rPr lang="zh-CN" altLang="en-US" sz="1600" dirty="0">
                <a:latin typeface="+mn-ea"/>
                <a:ea typeface="+mn-ea"/>
              </a:rPr>
              <a:t>，</a:t>
            </a:r>
            <a:r>
              <a:rPr lang="zh-CN" altLang="en-US" sz="1600" dirty="0" smtClean="0">
                <a:latin typeface="+mn-ea"/>
                <a:ea typeface="+mn-ea"/>
              </a:rPr>
              <a:t>是否在合理的范围内；</a:t>
            </a:r>
            <a:endParaRPr lang="en-US" altLang="zh-CN" sz="1600" dirty="0" smtClean="0">
              <a:latin typeface="+mn-ea"/>
              <a:ea typeface="+mn-ea"/>
            </a:endParaRPr>
          </a:p>
          <a:p>
            <a:pPr>
              <a:spcBef>
                <a:spcPts val="0"/>
              </a:spcBef>
              <a:spcAft>
                <a:spcPts val="1200"/>
              </a:spcAft>
            </a:pPr>
            <a:r>
              <a:rPr lang="en-US" altLang="zh-CN" sz="1600" dirty="0" smtClean="0">
                <a:latin typeface="+mn-ea"/>
                <a:ea typeface="+mn-ea"/>
              </a:rPr>
              <a:t>      </a:t>
            </a:r>
            <a:r>
              <a:rPr lang="zh-CN" altLang="en-US" sz="1600" dirty="0">
                <a:latin typeface="+mn-ea"/>
                <a:ea typeface="+mn-ea"/>
              </a:rPr>
              <a:t>变更前后比较：比较各半年变更前后的单价走势</a:t>
            </a:r>
            <a:r>
              <a:rPr lang="zh-CN" altLang="en-US" sz="1600" dirty="0" smtClean="0">
                <a:latin typeface="+mn-ea"/>
                <a:ea typeface="+mn-ea"/>
              </a:rPr>
              <a:t>是否变化较大，如果变化大需要提供合理依据；</a:t>
            </a:r>
            <a:endParaRPr lang="en-US" altLang="zh-CN" sz="1600" dirty="0" smtClean="0">
              <a:latin typeface="+mn-ea"/>
              <a:ea typeface="+mn-ea"/>
            </a:endParaRPr>
          </a:p>
          <a:p>
            <a:pPr>
              <a:spcBef>
                <a:spcPts val="0"/>
              </a:spcBef>
              <a:spcAft>
                <a:spcPts val="1200"/>
              </a:spcAft>
            </a:pPr>
            <a:endParaRPr lang="zh-CN" altLang="en-US" sz="1600" dirty="0">
              <a:latin typeface="+mn-ea"/>
              <a:ea typeface="+mn-ea"/>
            </a:endParaRPr>
          </a:p>
        </p:txBody>
      </p:sp>
      <p:grpSp>
        <p:nvGrpSpPr>
          <p:cNvPr id="6" name="组合 5"/>
          <p:cNvGrpSpPr/>
          <p:nvPr/>
        </p:nvGrpSpPr>
        <p:grpSpPr>
          <a:xfrm>
            <a:off x="560950" y="116632"/>
            <a:ext cx="3640609" cy="625027"/>
            <a:chOff x="3770274" y="3938956"/>
            <a:chExt cx="1016801" cy="487405"/>
          </a:xfrm>
          <a:effectLst>
            <a:outerShdw blurRad="50800" dist="38100" dir="2700000" algn="tl" rotWithShape="0">
              <a:prstClr val="black">
                <a:alpha val="40000"/>
              </a:prstClr>
            </a:outerShdw>
          </a:effectLst>
        </p:grpSpPr>
        <p:sp>
          <p:nvSpPr>
            <p:cNvPr id="7" name="圆角矩形 6"/>
            <p:cNvSpPr/>
            <p:nvPr/>
          </p:nvSpPr>
          <p:spPr>
            <a:xfrm>
              <a:off x="3770274" y="3938956"/>
              <a:ext cx="1016801" cy="487405"/>
            </a:xfrm>
            <a:prstGeom prst="roundRect">
              <a:avLst>
                <a:gd name="adj" fmla="val 50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itchFamily="2" charset="2"/>
                <a:buChar char="ü"/>
              </a:pPr>
              <a:r>
                <a:rPr lang="zh-CN" altLang="en-US" sz="1600" dirty="0">
                  <a:solidFill>
                    <a:schemeClr val="tx2"/>
                  </a:solidFill>
                  <a:latin typeface="+mn-ea"/>
                  <a:cs typeface="+mn-ea"/>
                  <a:sym typeface="+mn-lt"/>
                </a:rPr>
                <a:t>项目销售总预算</a:t>
              </a:r>
              <a:endParaRPr lang="en-US" altLang="zh-CN" sz="1600" dirty="0">
                <a:solidFill>
                  <a:schemeClr val="tx2"/>
                </a:solidFill>
                <a:latin typeface="+mn-ea"/>
                <a:cs typeface="+mn-ea"/>
                <a:sym typeface="+mn-lt"/>
              </a:endParaRPr>
            </a:p>
          </p:txBody>
        </p:sp>
        <p:sp>
          <p:nvSpPr>
            <p:cNvPr id="8" name="椭圆 7"/>
            <p:cNvSpPr/>
            <p:nvPr/>
          </p:nvSpPr>
          <p:spPr>
            <a:xfrm>
              <a:off x="3810497" y="4088637"/>
              <a:ext cx="63361" cy="186567"/>
            </a:xfrm>
            <a:prstGeom prst="ellipse">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solidFill>
                  <a:schemeClr val="tx1"/>
                </a:solidFill>
                <a:cs typeface="+mn-ea"/>
                <a:sym typeface="+mn-lt"/>
              </a:endParaRPr>
            </a:p>
          </p:txBody>
        </p:sp>
      </p:grpSp>
      <p:pic>
        <p:nvPicPr>
          <p:cNvPr id="2048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424231"/>
            <a:ext cx="4675807"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434190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任意多边形 13"/>
          <p:cNvSpPr/>
          <p:nvPr/>
        </p:nvSpPr>
        <p:spPr>
          <a:xfrm rot="8100000">
            <a:off x="4480258" y="1550394"/>
            <a:ext cx="3037648" cy="5540574"/>
          </a:xfrm>
          <a:custGeom>
            <a:avLst/>
            <a:gdLst>
              <a:gd name="connsiteX0" fmla="*/ 1158496 w 4233627"/>
              <a:gd name="connsiteY0" fmla="*/ 7790665 h 7806607"/>
              <a:gd name="connsiteX1" fmla="*/ 1110636 w 4233627"/>
              <a:gd name="connsiteY1" fmla="*/ 4673417 h 7806607"/>
              <a:gd name="connsiteX2" fmla="*/ 395382 w 4233627"/>
              <a:gd name="connsiteY2" fmla="*/ 4673417 h 7806607"/>
              <a:gd name="connsiteX3" fmla="*/ 117694 w 4233627"/>
              <a:gd name="connsiteY3" fmla="*/ 4663754 h 7806607"/>
              <a:gd name="connsiteX4" fmla="*/ 0 w 4233627"/>
              <a:gd name="connsiteY4" fmla="*/ 17184 h 7806607"/>
              <a:gd name="connsiteX5" fmla="*/ 48682 w 4233627"/>
              <a:gd name="connsiteY5" fmla="*/ 12063 h 7806607"/>
              <a:gd name="connsiteX6" fmla="*/ 395382 w 4233627"/>
              <a:gd name="connsiteY6" fmla="*/ 0 h 7806607"/>
              <a:gd name="connsiteX7" fmla="*/ 2197982 w 4233627"/>
              <a:gd name="connsiteY7" fmla="*/ 0 h 7806607"/>
              <a:gd name="connsiteX8" fmla="*/ 2881364 w 4233627"/>
              <a:gd name="connsiteY8" fmla="*/ 47475 h 7806607"/>
              <a:gd name="connsiteX9" fmla="*/ 3105617 w 4233627"/>
              <a:gd name="connsiteY9" fmla="*/ 87209 h 7806607"/>
              <a:gd name="connsiteX10" fmla="*/ 3105800 w 4233627"/>
              <a:gd name="connsiteY10" fmla="*/ 96593 h 7806607"/>
              <a:gd name="connsiteX11" fmla="*/ 3238784 w 4233627"/>
              <a:gd name="connsiteY11" fmla="*/ 96593 h 7806607"/>
              <a:gd name="connsiteX12" fmla="*/ 3922167 w 4233627"/>
              <a:gd name="connsiteY12" fmla="*/ 174914 h 7806607"/>
              <a:gd name="connsiteX13" fmla="*/ 4146419 w 4233627"/>
              <a:gd name="connsiteY13" fmla="*/ 240467 h 7806607"/>
              <a:gd name="connsiteX14" fmla="*/ 4233627 w 4233627"/>
              <a:gd name="connsiteY14" fmla="*/ 7637241 h 7806607"/>
              <a:gd name="connsiteX15" fmla="*/ 3922167 w 4233627"/>
              <a:gd name="connsiteY15" fmla="*/ 7728286 h 7806607"/>
              <a:gd name="connsiteX16" fmla="*/ 3238781 w 4233627"/>
              <a:gd name="connsiteY16" fmla="*/ 7806607 h 7806607"/>
              <a:gd name="connsiteX17" fmla="*/ 1436184 w 4233627"/>
              <a:gd name="connsiteY17" fmla="*/ 7806607 h 7806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233627" h="7806607">
                <a:moveTo>
                  <a:pt x="1158496" y="7790665"/>
                </a:moveTo>
                <a:lnTo>
                  <a:pt x="1110636" y="4673417"/>
                </a:lnTo>
                <a:lnTo>
                  <a:pt x="395382" y="4673417"/>
                </a:lnTo>
                <a:lnTo>
                  <a:pt x="117694" y="4663754"/>
                </a:lnTo>
                <a:lnTo>
                  <a:pt x="0" y="17184"/>
                </a:lnTo>
                <a:lnTo>
                  <a:pt x="48682" y="12063"/>
                </a:lnTo>
                <a:cubicBezTo>
                  <a:pt x="162673" y="4087"/>
                  <a:pt x="278337" y="0"/>
                  <a:pt x="395382" y="0"/>
                </a:cubicBezTo>
                <a:lnTo>
                  <a:pt x="2197982" y="0"/>
                </a:lnTo>
                <a:cubicBezTo>
                  <a:pt x="2432072" y="0"/>
                  <a:pt x="2660625" y="16348"/>
                  <a:pt x="2881364" y="47475"/>
                </a:cubicBezTo>
                <a:lnTo>
                  <a:pt x="3105617" y="87209"/>
                </a:lnTo>
                <a:lnTo>
                  <a:pt x="3105800" y="96593"/>
                </a:lnTo>
                <a:lnTo>
                  <a:pt x="3238784" y="96593"/>
                </a:lnTo>
                <a:cubicBezTo>
                  <a:pt x="3472874" y="96593"/>
                  <a:pt x="3701427" y="123563"/>
                  <a:pt x="3922167" y="174914"/>
                </a:cubicBezTo>
                <a:lnTo>
                  <a:pt x="4146419" y="240467"/>
                </a:lnTo>
                <a:lnTo>
                  <a:pt x="4233627" y="7637241"/>
                </a:lnTo>
                <a:lnTo>
                  <a:pt x="3922167" y="7728286"/>
                </a:lnTo>
                <a:cubicBezTo>
                  <a:pt x="3701427" y="7779637"/>
                  <a:pt x="3472874" y="7806607"/>
                  <a:pt x="3238781" y="7806607"/>
                </a:cubicBezTo>
                <a:lnTo>
                  <a:pt x="1436184" y="7806607"/>
                </a:lnTo>
                <a:close/>
              </a:path>
            </a:pathLst>
          </a:custGeom>
          <a:gradFill>
            <a:gsLst>
              <a:gs pos="0">
                <a:schemeClr val="tx1">
                  <a:alpha val="20000"/>
                </a:schemeClr>
              </a:gs>
              <a:gs pos="100000">
                <a:srgbClr val="568092">
                  <a:alpha val="0"/>
                </a:srgbClr>
              </a:gs>
            </a:gsLst>
            <a:lin ang="0" scaled="0"/>
          </a:gradFill>
          <a:ln>
            <a:noFill/>
          </a:ln>
          <a:effectLst>
            <a:softEdge rad="7620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prstClr val="white"/>
              </a:solidFill>
              <a:cs typeface="+mn-ea"/>
              <a:sym typeface="+mn-lt"/>
            </a:endParaRPr>
          </a:p>
        </p:txBody>
      </p:sp>
      <p:sp>
        <p:nvSpPr>
          <p:cNvPr id="4" name="矩形 3"/>
          <p:cNvSpPr/>
          <p:nvPr/>
        </p:nvSpPr>
        <p:spPr>
          <a:xfrm>
            <a:off x="5105189" y="1628800"/>
            <a:ext cx="3862134" cy="3077766"/>
          </a:xfrm>
          <a:prstGeom prst="rect">
            <a:avLst/>
          </a:prstGeom>
        </p:spPr>
        <p:txBody>
          <a:bodyPr wrap="square">
            <a:spAutoFit/>
          </a:bodyPr>
          <a:lstStyle/>
          <a:p>
            <a:pPr>
              <a:spcBef>
                <a:spcPts val="0"/>
              </a:spcBef>
              <a:spcAft>
                <a:spcPts val="1200"/>
              </a:spcAft>
            </a:pPr>
            <a:r>
              <a:rPr lang="en-US" altLang="zh-CN" sz="1600" dirty="0">
                <a:latin typeface="+mn-ea"/>
                <a:ea typeface="+mn-ea"/>
              </a:rPr>
              <a:t>6</a:t>
            </a:r>
            <a:r>
              <a:rPr lang="zh-CN" altLang="en-US" sz="1600" dirty="0" smtClean="0">
                <a:latin typeface="+mn-ea"/>
                <a:ea typeface="+mn-ea"/>
              </a:rPr>
              <a:t>、</a:t>
            </a:r>
            <a:r>
              <a:rPr lang="en-US" altLang="zh-CN" sz="1600" dirty="0" smtClean="0">
                <a:latin typeface="+mn-ea"/>
                <a:ea typeface="+mn-ea"/>
              </a:rPr>
              <a:t>19</a:t>
            </a:r>
            <a:r>
              <a:rPr lang="zh-CN" altLang="en-US" sz="1600" dirty="0">
                <a:latin typeface="+mn-ea"/>
                <a:ea typeface="+mn-ea"/>
              </a:rPr>
              <a:t>年的销售金额不得低于张生李生已签批的销售目标。</a:t>
            </a:r>
          </a:p>
          <a:p>
            <a:pPr>
              <a:spcBef>
                <a:spcPts val="0"/>
              </a:spcBef>
              <a:spcAft>
                <a:spcPts val="1200"/>
              </a:spcAft>
            </a:pPr>
            <a:endParaRPr lang="en-US" altLang="zh-CN" sz="1600" dirty="0" smtClean="0">
              <a:latin typeface="+mn-ea"/>
              <a:ea typeface="+mn-ea"/>
            </a:endParaRPr>
          </a:p>
          <a:p>
            <a:pPr>
              <a:spcBef>
                <a:spcPts val="0"/>
              </a:spcBef>
              <a:spcAft>
                <a:spcPts val="1200"/>
              </a:spcAft>
            </a:pPr>
            <a:r>
              <a:rPr lang="en-US" altLang="zh-CN" sz="1600" dirty="0" smtClean="0">
                <a:latin typeface="+mn-ea"/>
                <a:ea typeface="+mn-ea"/>
              </a:rPr>
              <a:t>7</a:t>
            </a:r>
            <a:r>
              <a:rPr lang="zh-CN" altLang="en-US" sz="1600" dirty="0" smtClean="0">
                <a:latin typeface="+mn-ea"/>
                <a:ea typeface="+mn-ea"/>
              </a:rPr>
              <a:t>、销售</a:t>
            </a:r>
            <a:r>
              <a:rPr lang="zh-CN" altLang="en-US" sz="1600" dirty="0">
                <a:latin typeface="+mn-ea"/>
                <a:ea typeface="+mn-ea"/>
              </a:rPr>
              <a:t>回款需要结合实际情况，逻辑上累计回款不大于累计销售，</a:t>
            </a:r>
            <a:r>
              <a:rPr lang="en-US" altLang="zh-CN" sz="1600" dirty="0">
                <a:latin typeface="+mn-ea"/>
                <a:ea typeface="+mn-ea"/>
              </a:rPr>
              <a:t>18</a:t>
            </a:r>
            <a:r>
              <a:rPr lang="zh-CN" altLang="en-US" sz="1600" dirty="0">
                <a:latin typeface="+mn-ea"/>
                <a:ea typeface="+mn-ea"/>
              </a:rPr>
              <a:t>年签订的大单需要特别考虑合同约定回款时间</a:t>
            </a:r>
          </a:p>
          <a:p>
            <a:pPr>
              <a:spcBef>
                <a:spcPts val="0"/>
              </a:spcBef>
              <a:spcAft>
                <a:spcPts val="1200"/>
              </a:spcAft>
            </a:pPr>
            <a:endParaRPr lang="en-US" altLang="zh-CN" sz="1600" dirty="0" smtClean="0">
              <a:latin typeface="+mn-ea"/>
              <a:ea typeface="+mn-ea"/>
            </a:endParaRPr>
          </a:p>
          <a:p>
            <a:pPr>
              <a:spcBef>
                <a:spcPts val="0"/>
              </a:spcBef>
              <a:spcAft>
                <a:spcPts val="1200"/>
              </a:spcAft>
            </a:pPr>
            <a:endParaRPr lang="en-US" altLang="zh-CN" sz="1600" dirty="0" smtClean="0">
              <a:latin typeface="+mn-ea"/>
              <a:ea typeface="+mn-ea"/>
            </a:endParaRPr>
          </a:p>
          <a:p>
            <a:pPr marL="342900" indent="-342900">
              <a:spcBef>
                <a:spcPts val="0"/>
              </a:spcBef>
              <a:spcAft>
                <a:spcPts val="1200"/>
              </a:spcAft>
              <a:buFont typeface="+mj-lt"/>
              <a:buAutoNum type="arabicPeriod"/>
            </a:pPr>
            <a:endParaRPr lang="zh-CN" altLang="en-US" sz="1600" dirty="0">
              <a:latin typeface="+mn-ea"/>
              <a:ea typeface="+mn-ea"/>
            </a:endParaRPr>
          </a:p>
        </p:txBody>
      </p:sp>
      <p:grpSp>
        <p:nvGrpSpPr>
          <p:cNvPr id="6" name="组合 5"/>
          <p:cNvGrpSpPr/>
          <p:nvPr/>
        </p:nvGrpSpPr>
        <p:grpSpPr>
          <a:xfrm>
            <a:off x="560950" y="116632"/>
            <a:ext cx="3640609" cy="625027"/>
            <a:chOff x="3770274" y="3938956"/>
            <a:chExt cx="1016801" cy="487405"/>
          </a:xfrm>
          <a:effectLst>
            <a:outerShdw blurRad="50800" dist="38100" dir="2700000" algn="tl" rotWithShape="0">
              <a:prstClr val="black">
                <a:alpha val="40000"/>
              </a:prstClr>
            </a:outerShdw>
          </a:effectLst>
        </p:grpSpPr>
        <p:sp>
          <p:nvSpPr>
            <p:cNvPr id="7" name="圆角矩形 6"/>
            <p:cNvSpPr/>
            <p:nvPr/>
          </p:nvSpPr>
          <p:spPr>
            <a:xfrm>
              <a:off x="3770274" y="3938956"/>
              <a:ext cx="1016801" cy="487405"/>
            </a:xfrm>
            <a:prstGeom prst="roundRect">
              <a:avLst>
                <a:gd name="adj" fmla="val 50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itchFamily="2" charset="2"/>
                <a:buChar char="ü"/>
              </a:pPr>
              <a:r>
                <a:rPr lang="zh-CN" altLang="en-US" sz="1600" dirty="0">
                  <a:solidFill>
                    <a:schemeClr val="tx2"/>
                  </a:solidFill>
                  <a:latin typeface="+mn-ea"/>
                  <a:cs typeface="+mn-ea"/>
                  <a:sym typeface="+mn-lt"/>
                </a:rPr>
                <a:t>项目销售总预算</a:t>
              </a:r>
              <a:endParaRPr lang="en-US" altLang="zh-CN" sz="1600" dirty="0">
                <a:solidFill>
                  <a:schemeClr val="tx2"/>
                </a:solidFill>
                <a:latin typeface="+mn-ea"/>
                <a:cs typeface="+mn-ea"/>
                <a:sym typeface="+mn-lt"/>
              </a:endParaRPr>
            </a:p>
          </p:txBody>
        </p:sp>
        <p:sp>
          <p:nvSpPr>
            <p:cNvPr id="8" name="椭圆 7"/>
            <p:cNvSpPr/>
            <p:nvPr/>
          </p:nvSpPr>
          <p:spPr>
            <a:xfrm>
              <a:off x="3810497" y="4088637"/>
              <a:ext cx="63361" cy="186567"/>
            </a:xfrm>
            <a:prstGeom prst="ellipse">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solidFill>
                  <a:schemeClr val="tx1"/>
                </a:solidFill>
                <a:cs typeface="+mn-ea"/>
                <a:sym typeface="+mn-lt"/>
              </a:endParaRPr>
            </a:p>
          </p:txBody>
        </p:sp>
      </p:grpSp>
      <p:pic>
        <p:nvPicPr>
          <p:cNvPr id="256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4975" y="941899"/>
            <a:ext cx="4507811" cy="30517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60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906" y="4149080"/>
            <a:ext cx="5446632" cy="23442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5976182" y="4437112"/>
            <a:ext cx="2736304" cy="1077218"/>
          </a:xfrm>
          <a:prstGeom prst="rect">
            <a:avLst/>
          </a:prstGeom>
          <a:noFill/>
        </p:spPr>
        <p:txBody>
          <a:bodyPr wrap="square" rtlCol="0">
            <a:spAutoFit/>
          </a:bodyPr>
          <a:lstStyle/>
          <a:p>
            <a:pPr>
              <a:spcBef>
                <a:spcPts val="0"/>
              </a:spcBef>
              <a:spcAft>
                <a:spcPts val="1200"/>
              </a:spcAft>
            </a:pPr>
            <a:r>
              <a:rPr lang="en-US" altLang="zh-CN" sz="1600" dirty="0" smtClean="0">
                <a:latin typeface="+mn-ea"/>
                <a:ea typeface="+mn-ea"/>
              </a:rPr>
              <a:t>8</a:t>
            </a:r>
            <a:r>
              <a:rPr lang="zh-CN" altLang="en-US" sz="1600" dirty="0" smtClean="0">
                <a:latin typeface="+mn-ea"/>
                <a:ea typeface="+mn-ea"/>
              </a:rPr>
              <a:t>、</a:t>
            </a:r>
            <a:r>
              <a:rPr lang="zh-CN" altLang="en-US" sz="1600" dirty="0">
                <a:latin typeface="+mn-ea"/>
                <a:ea typeface="+mn-ea"/>
              </a:rPr>
              <a:t>自持物业销售表：出租</a:t>
            </a:r>
            <a:r>
              <a:rPr lang="en-US" altLang="zh-CN" sz="1600" dirty="0">
                <a:latin typeface="+mn-ea"/>
                <a:ea typeface="+mn-ea"/>
              </a:rPr>
              <a:t>/</a:t>
            </a:r>
            <a:r>
              <a:rPr lang="zh-CN" altLang="en-US" sz="1600" dirty="0">
                <a:latin typeface="+mn-ea"/>
                <a:ea typeface="+mn-ea"/>
              </a:rPr>
              <a:t>经营单价为考虑入住率</a:t>
            </a:r>
            <a:r>
              <a:rPr lang="en-US" altLang="zh-CN" sz="1600" dirty="0">
                <a:latin typeface="+mn-ea"/>
                <a:ea typeface="+mn-ea"/>
              </a:rPr>
              <a:t>/</a:t>
            </a:r>
            <a:r>
              <a:rPr lang="zh-CN" altLang="en-US" sz="1600" dirty="0">
                <a:latin typeface="+mn-ea"/>
                <a:ea typeface="+mn-ea"/>
              </a:rPr>
              <a:t>出租率后的各期间平均单价，需分析单价上涨率是否合理</a:t>
            </a:r>
            <a:endParaRPr lang="en-US" altLang="zh-CN" sz="1600" dirty="0">
              <a:latin typeface="+mn-ea"/>
              <a:ea typeface="+mn-ea"/>
            </a:endParaRPr>
          </a:p>
        </p:txBody>
      </p:sp>
    </p:spTree>
    <p:extLst>
      <p:ext uri="{BB962C8B-B14F-4D97-AF65-F5344CB8AC3E}">
        <p14:creationId xmlns:p14="http://schemas.microsoft.com/office/powerpoint/2010/main" val="17454936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任意多边形 13"/>
          <p:cNvSpPr/>
          <p:nvPr/>
        </p:nvSpPr>
        <p:spPr>
          <a:xfrm rot="8100000">
            <a:off x="4480258" y="1550394"/>
            <a:ext cx="3037648" cy="5540574"/>
          </a:xfrm>
          <a:custGeom>
            <a:avLst/>
            <a:gdLst>
              <a:gd name="connsiteX0" fmla="*/ 1158496 w 4233627"/>
              <a:gd name="connsiteY0" fmla="*/ 7790665 h 7806607"/>
              <a:gd name="connsiteX1" fmla="*/ 1110636 w 4233627"/>
              <a:gd name="connsiteY1" fmla="*/ 4673417 h 7806607"/>
              <a:gd name="connsiteX2" fmla="*/ 395382 w 4233627"/>
              <a:gd name="connsiteY2" fmla="*/ 4673417 h 7806607"/>
              <a:gd name="connsiteX3" fmla="*/ 117694 w 4233627"/>
              <a:gd name="connsiteY3" fmla="*/ 4663754 h 7806607"/>
              <a:gd name="connsiteX4" fmla="*/ 0 w 4233627"/>
              <a:gd name="connsiteY4" fmla="*/ 17184 h 7806607"/>
              <a:gd name="connsiteX5" fmla="*/ 48682 w 4233627"/>
              <a:gd name="connsiteY5" fmla="*/ 12063 h 7806607"/>
              <a:gd name="connsiteX6" fmla="*/ 395382 w 4233627"/>
              <a:gd name="connsiteY6" fmla="*/ 0 h 7806607"/>
              <a:gd name="connsiteX7" fmla="*/ 2197982 w 4233627"/>
              <a:gd name="connsiteY7" fmla="*/ 0 h 7806607"/>
              <a:gd name="connsiteX8" fmla="*/ 2881364 w 4233627"/>
              <a:gd name="connsiteY8" fmla="*/ 47475 h 7806607"/>
              <a:gd name="connsiteX9" fmla="*/ 3105617 w 4233627"/>
              <a:gd name="connsiteY9" fmla="*/ 87209 h 7806607"/>
              <a:gd name="connsiteX10" fmla="*/ 3105800 w 4233627"/>
              <a:gd name="connsiteY10" fmla="*/ 96593 h 7806607"/>
              <a:gd name="connsiteX11" fmla="*/ 3238784 w 4233627"/>
              <a:gd name="connsiteY11" fmla="*/ 96593 h 7806607"/>
              <a:gd name="connsiteX12" fmla="*/ 3922167 w 4233627"/>
              <a:gd name="connsiteY12" fmla="*/ 174914 h 7806607"/>
              <a:gd name="connsiteX13" fmla="*/ 4146419 w 4233627"/>
              <a:gd name="connsiteY13" fmla="*/ 240467 h 7806607"/>
              <a:gd name="connsiteX14" fmla="*/ 4233627 w 4233627"/>
              <a:gd name="connsiteY14" fmla="*/ 7637241 h 7806607"/>
              <a:gd name="connsiteX15" fmla="*/ 3922167 w 4233627"/>
              <a:gd name="connsiteY15" fmla="*/ 7728286 h 7806607"/>
              <a:gd name="connsiteX16" fmla="*/ 3238781 w 4233627"/>
              <a:gd name="connsiteY16" fmla="*/ 7806607 h 7806607"/>
              <a:gd name="connsiteX17" fmla="*/ 1436184 w 4233627"/>
              <a:gd name="connsiteY17" fmla="*/ 7806607 h 7806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233627" h="7806607">
                <a:moveTo>
                  <a:pt x="1158496" y="7790665"/>
                </a:moveTo>
                <a:lnTo>
                  <a:pt x="1110636" y="4673417"/>
                </a:lnTo>
                <a:lnTo>
                  <a:pt x="395382" y="4673417"/>
                </a:lnTo>
                <a:lnTo>
                  <a:pt x="117694" y="4663754"/>
                </a:lnTo>
                <a:lnTo>
                  <a:pt x="0" y="17184"/>
                </a:lnTo>
                <a:lnTo>
                  <a:pt x="48682" y="12063"/>
                </a:lnTo>
                <a:cubicBezTo>
                  <a:pt x="162673" y="4087"/>
                  <a:pt x="278337" y="0"/>
                  <a:pt x="395382" y="0"/>
                </a:cubicBezTo>
                <a:lnTo>
                  <a:pt x="2197982" y="0"/>
                </a:lnTo>
                <a:cubicBezTo>
                  <a:pt x="2432072" y="0"/>
                  <a:pt x="2660625" y="16348"/>
                  <a:pt x="2881364" y="47475"/>
                </a:cubicBezTo>
                <a:lnTo>
                  <a:pt x="3105617" y="87209"/>
                </a:lnTo>
                <a:lnTo>
                  <a:pt x="3105800" y="96593"/>
                </a:lnTo>
                <a:lnTo>
                  <a:pt x="3238784" y="96593"/>
                </a:lnTo>
                <a:cubicBezTo>
                  <a:pt x="3472874" y="96593"/>
                  <a:pt x="3701427" y="123563"/>
                  <a:pt x="3922167" y="174914"/>
                </a:cubicBezTo>
                <a:lnTo>
                  <a:pt x="4146419" y="240467"/>
                </a:lnTo>
                <a:lnTo>
                  <a:pt x="4233627" y="7637241"/>
                </a:lnTo>
                <a:lnTo>
                  <a:pt x="3922167" y="7728286"/>
                </a:lnTo>
                <a:cubicBezTo>
                  <a:pt x="3701427" y="7779637"/>
                  <a:pt x="3472874" y="7806607"/>
                  <a:pt x="3238781" y="7806607"/>
                </a:cubicBezTo>
                <a:lnTo>
                  <a:pt x="1436184" y="7806607"/>
                </a:lnTo>
                <a:close/>
              </a:path>
            </a:pathLst>
          </a:custGeom>
          <a:gradFill>
            <a:gsLst>
              <a:gs pos="0">
                <a:schemeClr val="tx1">
                  <a:alpha val="20000"/>
                </a:schemeClr>
              </a:gs>
              <a:gs pos="100000">
                <a:srgbClr val="568092">
                  <a:alpha val="0"/>
                </a:srgbClr>
              </a:gs>
            </a:gsLst>
            <a:lin ang="0" scaled="0"/>
          </a:gradFill>
          <a:ln>
            <a:noFill/>
          </a:ln>
          <a:effectLst>
            <a:softEdge rad="7620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prstClr val="white"/>
              </a:solidFill>
              <a:cs typeface="+mn-ea"/>
              <a:sym typeface="+mn-lt"/>
            </a:endParaRPr>
          </a:p>
        </p:txBody>
      </p:sp>
      <p:sp>
        <p:nvSpPr>
          <p:cNvPr id="4" name="矩形 3"/>
          <p:cNvSpPr/>
          <p:nvPr/>
        </p:nvSpPr>
        <p:spPr>
          <a:xfrm>
            <a:off x="4037740" y="1628800"/>
            <a:ext cx="4608512" cy="2123658"/>
          </a:xfrm>
          <a:prstGeom prst="rect">
            <a:avLst/>
          </a:prstGeom>
        </p:spPr>
        <p:txBody>
          <a:bodyPr wrap="square">
            <a:spAutoFit/>
          </a:bodyPr>
          <a:lstStyle/>
          <a:p>
            <a:pPr>
              <a:spcBef>
                <a:spcPts val="0"/>
              </a:spcBef>
              <a:spcAft>
                <a:spcPts val="1200"/>
              </a:spcAft>
            </a:pPr>
            <a:r>
              <a:rPr lang="en-US" altLang="zh-CN" sz="1600" dirty="0" smtClean="0">
                <a:latin typeface="+mn-ea"/>
                <a:ea typeface="+mn-ea"/>
              </a:rPr>
              <a:t>1</a:t>
            </a:r>
            <a:r>
              <a:rPr lang="zh-CN" altLang="en-US" sz="1600" dirty="0" smtClean="0">
                <a:latin typeface="+mn-ea"/>
                <a:ea typeface="+mn-ea"/>
              </a:rPr>
              <a:t>、土地</a:t>
            </a:r>
            <a:r>
              <a:rPr lang="zh-CN" altLang="en-US" sz="1600" dirty="0">
                <a:latin typeface="+mn-ea"/>
                <a:ea typeface="+mn-ea"/>
              </a:rPr>
              <a:t>成本与运营情况表一致；二三级科目合计相等；口径与现金流量表一致</a:t>
            </a:r>
            <a:r>
              <a:rPr lang="zh-CN" altLang="en-US" sz="1600" dirty="0" smtClean="0">
                <a:latin typeface="+mn-ea"/>
                <a:ea typeface="+mn-ea"/>
              </a:rPr>
              <a:t>；</a:t>
            </a:r>
            <a:endParaRPr lang="en-US" altLang="zh-CN" sz="1600" dirty="0" smtClean="0">
              <a:latin typeface="+mn-ea"/>
              <a:ea typeface="+mn-ea"/>
            </a:endParaRPr>
          </a:p>
          <a:p>
            <a:pPr>
              <a:spcBef>
                <a:spcPts val="0"/>
              </a:spcBef>
              <a:spcAft>
                <a:spcPts val="1200"/>
              </a:spcAft>
            </a:pPr>
            <a:r>
              <a:rPr lang="en-US" altLang="zh-CN" sz="1600" dirty="0" smtClean="0">
                <a:latin typeface="+mn-ea"/>
                <a:ea typeface="+mn-ea"/>
              </a:rPr>
              <a:t>2</a:t>
            </a:r>
            <a:r>
              <a:rPr lang="zh-CN" altLang="en-US" sz="1600" dirty="0" smtClean="0">
                <a:latin typeface="+mn-ea"/>
                <a:ea typeface="+mn-ea"/>
              </a:rPr>
              <a:t>、</a:t>
            </a:r>
            <a:r>
              <a:rPr lang="zh-CN" altLang="en-US" sz="1600" dirty="0">
                <a:latin typeface="+mn-ea"/>
                <a:ea typeface="+mn-ea"/>
              </a:rPr>
              <a:t>年初数与实际发生数</a:t>
            </a:r>
            <a:r>
              <a:rPr lang="zh-CN" altLang="en-US" sz="1600" dirty="0" smtClean="0">
                <a:latin typeface="+mn-ea"/>
                <a:ea typeface="+mn-ea"/>
              </a:rPr>
              <a:t>一致</a:t>
            </a:r>
          </a:p>
          <a:p>
            <a:pPr>
              <a:spcBef>
                <a:spcPts val="0"/>
              </a:spcBef>
              <a:spcAft>
                <a:spcPts val="1200"/>
              </a:spcAft>
            </a:pPr>
            <a:r>
              <a:rPr lang="en-US" altLang="zh-CN" sz="1600" dirty="0" smtClean="0">
                <a:latin typeface="+mn-ea"/>
                <a:ea typeface="+mn-ea"/>
              </a:rPr>
              <a:t>3</a:t>
            </a:r>
            <a:r>
              <a:rPr lang="zh-CN" altLang="en-US" sz="1600" dirty="0" smtClean="0">
                <a:latin typeface="+mn-ea"/>
                <a:ea typeface="+mn-ea"/>
              </a:rPr>
              <a:t>、责任书编制或变更时结合</a:t>
            </a:r>
            <a:r>
              <a:rPr lang="zh-CN" altLang="en-US" sz="1600" dirty="0">
                <a:latin typeface="+mn-ea"/>
                <a:ea typeface="+mn-ea"/>
              </a:rPr>
              <a:t>已经发生的</a:t>
            </a:r>
            <a:r>
              <a:rPr lang="zh-CN" altLang="en-US" sz="1600" dirty="0" smtClean="0">
                <a:latin typeface="+mn-ea"/>
                <a:ea typeface="+mn-ea"/>
              </a:rPr>
              <a:t>费用，判断超支的可能性，注意各年度排期是否合理，特别是当年数据，有项目刚编制或变更完责任书就出现超支的情况</a:t>
            </a:r>
            <a:endParaRPr lang="en-US" altLang="zh-CN" sz="1600" dirty="0" smtClean="0">
              <a:latin typeface="+mn-ea"/>
              <a:ea typeface="+mn-ea"/>
            </a:endParaRPr>
          </a:p>
        </p:txBody>
      </p:sp>
      <p:grpSp>
        <p:nvGrpSpPr>
          <p:cNvPr id="6" name="组合 5"/>
          <p:cNvGrpSpPr/>
          <p:nvPr/>
        </p:nvGrpSpPr>
        <p:grpSpPr>
          <a:xfrm>
            <a:off x="539553" y="116632"/>
            <a:ext cx="3013776" cy="625027"/>
            <a:chOff x="3770274" y="3938956"/>
            <a:chExt cx="1016801" cy="487405"/>
          </a:xfrm>
          <a:effectLst>
            <a:outerShdw blurRad="50800" dist="38100" dir="2700000" algn="tl" rotWithShape="0">
              <a:prstClr val="black">
                <a:alpha val="40000"/>
              </a:prstClr>
            </a:outerShdw>
          </a:effectLst>
        </p:grpSpPr>
        <p:sp>
          <p:nvSpPr>
            <p:cNvPr id="7" name="圆角矩形 6"/>
            <p:cNvSpPr/>
            <p:nvPr/>
          </p:nvSpPr>
          <p:spPr>
            <a:xfrm>
              <a:off x="3770274" y="3938956"/>
              <a:ext cx="1016801" cy="487405"/>
            </a:xfrm>
            <a:prstGeom prst="roundRect">
              <a:avLst>
                <a:gd name="adj" fmla="val 50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600" dirty="0" smtClean="0">
                  <a:solidFill>
                    <a:schemeClr val="tx2"/>
                  </a:solidFill>
                  <a:latin typeface="+mn-ea"/>
                  <a:cs typeface="+mn-ea"/>
                  <a:sym typeface="+mn-lt"/>
                </a:rPr>
                <a:t>     项目</a:t>
              </a:r>
              <a:r>
                <a:rPr lang="zh-CN" altLang="en-US" sz="1600" dirty="0">
                  <a:solidFill>
                    <a:schemeClr val="tx2"/>
                  </a:solidFill>
                  <a:latin typeface="+mn-ea"/>
                  <a:cs typeface="+mn-ea"/>
                  <a:sym typeface="+mn-lt"/>
                </a:rPr>
                <a:t>成本总预算</a:t>
              </a:r>
              <a:endParaRPr lang="en-US" altLang="zh-CN" sz="1600" dirty="0">
                <a:solidFill>
                  <a:schemeClr val="tx2"/>
                </a:solidFill>
                <a:latin typeface="+mn-ea"/>
                <a:cs typeface="+mn-ea"/>
                <a:sym typeface="+mn-lt"/>
              </a:endParaRPr>
            </a:p>
          </p:txBody>
        </p:sp>
        <p:sp>
          <p:nvSpPr>
            <p:cNvPr id="8" name="椭圆 7"/>
            <p:cNvSpPr/>
            <p:nvPr/>
          </p:nvSpPr>
          <p:spPr>
            <a:xfrm>
              <a:off x="3810497" y="4088637"/>
              <a:ext cx="77686" cy="186567"/>
            </a:xfrm>
            <a:prstGeom prst="ellipse">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solidFill>
                  <a:schemeClr val="tx1"/>
                </a:solidFill>
                <a:cs typeface="+mn-ea"/>
                <a:sym typeface="+mn-lt"/>
              </a:endParaRPr>
            </a:p>
          </p:txBody>
        </p:sp>
      </p:grpSp>
      <p:pic>
        <p:nvPicPr>
          <p:cNvPr id="2150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154" y="1287821"/>
            <a:ext cx="3789586" cy="3743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49404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任意多边形 13"/>
          <p:cNvSpPr/>
          <p:nvPr/>
        </p:nvSpPr>
        <p:spPr>
          <a:xfrm rot="8100000">
            <a:off x="4480258" y="1550394"/>
            <a:ext cx="3037648" cy="5540574"/>
          </a:xfrm>
          <a:custGeom>
            <a:avLst/>
            <a:gdLst>
              <a:gd name="connsiteX0" fmla="*/ 1158496 w 4233627"/>
              <a:gd name="connsiteY0" fmla="*/ 7790665 h 7806607"/>
              <a:gd name="connsiteX1" fmla="*/ 1110636 w 4233627"/>
              <a:gd name="connsiteY1" fmla="*/ 4673417 h 7806607"/>
              <a:gd name="connsiteX2" fmla="*/ 395382 w 4233627"/>
              <a:gd name="connsiteY2" fmla="*/ 4673417 h 7806607"/>
              <a:gd name="connsiteX3" fmla="*/ 117694 w 4233627"/>
              <a:gd name="connsiteY3" fmla="*/ 4663754 h 7806607"/>
              <a:gd name="connsiteX4" fmla="*/ 0 w 4233627"/>
              <a:gd name="connsiteY4" fmla="*/ 17184 h 7806607"/>
              <a:gd name="connsiteX5" fmla="*/ 48682 w 4233627"/>
              <a:gd name="connsiteY5" fmla="*/ 12063 h 7806607"/>
              <a:gd name="connsiteX6" fmla="*/ 395382 w 4233627"/>
              <a:gd name="connsiteY6" fmla="*/ 0 h 7806607"/>
              <a:gd name="connsiteX7" fmla="*/ 2197982 w 4233627"/>
              <a:gd name="connsiteY7" fmla="*/ 0 h 7806607"/>
              <a:gd name="connsiteX8" fmla="*/ 2881364 w 4233627"/>
              <a:gd name="connsiteY8" fmla="*/ 47475 h 7806607"/>
              <a:gd name="connsiteX9" fmla="*/ 3105617 w 4233627"/>
              <a:gd name="connsiteY9" fmla="*/ 87209 h 7806607"/>
              <a:gd name="connsiteX10" fmla="*/ 3105800 w 4233627"/>
              <a:gd name="connsiteY10" fmla="*/ 96593 h 7806607"/>
              <a:gd name="connsiteX11" fmla="*/ 3238784 w 4233627"/>
              <a:gd name="connsiteY11" fmla="*/ 96593 h 7806607"/>
              <a:gd name="connsiteX12" fmla="*/ 3922167 w 4233627"/>
              <a:gd name="connsiteY12" fmla="*/ 174914 h 7806607"/>
              <a:gd name="connsiteX13" fmla="*/ 4146419 w 4233627"/>
              <a:gd name="connsiteY13" fmla="*/ 240467 h 7806607"/>
              <a:gd name="connsiteX14" fmla="*/ 4233627 w 4233627"/>
              <a:gd name="connsiteY14" fmla="*/ 7637241 h 7806607"/>
              <a:gd name="connsiteX15" fmla="*/ 3922167 w 4233627"/>
              <a:gd name="connsiteY15" fmla="*/ 7728286 h 7806607"/>
              <a:gd name="connsiteX16" fmla="*/ 3238781 w 4233627"/>
              <a:gd name="connsiteY16" fmla="*/ 7806607 h 7806607"/>
              <a:gd name="connsiteX17" fmla="*/ 1436184 w 4233627"/>
              <a:gd name="connsiteY17" fmla="*/ 7806607 h 7806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233627" h="7806607">
                <a:moveTo>
                  <a:pt x="1158496" y="7790665"/>
                </a:moveTo>
                <a:lnTo>
                  <a:pt x="1110636" y="4673417"/>
                </a:lnTo>
                <a:lnTo>
                  <a:pt x="395382" y="4673417"/>
                </a:lnTo>
                <a:lnTo>
                  <a:pt x="117694" y="4663754"/>
                </a:lnTo>
                <a:lnTo>
                  <a:pt x="0" y="17184"/>
                </a:lnTo>
                <a:lnTo>
                  <a:pt x="48682" y="12063"/>
                </a:lnTo>
                <a:cubicBezTo>
                  <a:pt x="162673" y="4087"/>
                  <a:pt x="278337" y="0"/>
                  <a:pt x="395382" y="0"/>
                </a:cubicBezTo>
                <a:lnTo>
                  <a:pt x="2197982" y="0"/>
                </a:lnTo>
                <a:cubicBezTo>
                  <a:pt x="2432072" y="0"/>
                  <a:pt x="2660625" y="16348"/>
                  <a:pt x="2881364" y="47475"/>
                </a:cubicBezTo>
                <a:lnTo>
                  <a:pt x="3105617" y="87209"/>
                </a:lnTo>
                <a:lnTo>
                  <a:pt x="3105800" y="96593"/>
                </a:lnTo>
                <a:lnTo>
                  <a:pt x="3238784" y="96593"/>
                </a:lnTo>
                <a:cubicBezTo>
                  <a:pt x="3472874" y="96593"/>
                  <a:pt x="3701427" y="123563"/>
                  <a:pt x="3922167" y="174914"/>
                </a:cubicBezTo>
                <a:lnTo>
                  <a:pt x="4146419" y="240467"/>
                </a:lnTo>
                <a:lnTo>
                  <a:pt x="4233627" y="7637241"/>
                </a:lnTo>
                <a:lnTo>
                  <a:pt x="3922167" y="7728286"/>
                </a:lnTo>
                <a:cubicBezTo>
                  <a:pt x="3701427" y="7779637"/>
                  <a:pt x="3472874" y="7806607"/>
                  <a:pt x="3238781" y="7806607"/>
                </a:cubicBezTo>
                <a:lnTo>
                  <a:pt x="1436184" y="7806607"/>
                </a:lnTo>
                <a:close/>
              </a:path>
            </a:pathLst>
          </a:custGeom>
          <a:gradFill>
            <a:gsLst>
              <a:gs pos="0">
                <a:schemeClr val="tx1">
                  <a:alpha val="20000"/>
                </a:schemeClr>
              </a:gs>
              <a:gs pos="100000">
                <a:srgbClr val="568092">
                  <a:alpha val="0"/>
                </a:srgbClr>
              </a:gs>
            </a:gsLst>
            <a:lin ang="0" scaled="0"/>
          </a:gradFill>
          <a:ln>
            <a:noFill/>
          </a:ln>
          <a:effectLst>
            <a:softEdge rad="7620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prstClr val="white"/>
              </a:solidFill>
              <a:cs typeface="+mn-ea"/>
              <a:sym typeface="+mn-lt"/>
            </a:endParaRPr>
          </a:p>
        </p:txBody>
      </p:sp>
      <p:sp>
        <p:nvSpPr>
          <p:cNvPr id="4" name="矩形 3"/>
          <p:cNvSpPr/>
          <p:nvPr/>
        </p:nvSpPr>
        <p:spPr>
          <a:xfrm>
            <a:off x="4587954" y="1518743"/>
            <a:ext cx="4443988" cy="2769989"/>
          </a:xfrm>
          <a:prstGeom prst="rect">
            <a:avLst/>
          </a:prstGeom>
        </p:spPr>
        <p:txBody>
          <a:bodyPr wrap="square">
            <a:spAutoFit/>
          </a:bodyPr>
          <a:lstStyle/>
          <a:p>
            <a:pPr>
              <a:spcBef>
                <a:spcPts val="0"/>
              </a:spcBef>
              <a:spcAft>
                <a:spcPts val="1200"/>
              </a:spcAft>
            </a:pPr>
            <a:r>
              <a:rPr lang="en-US" altLang="zh-CN" sz="1600" dirty="0" smtClean="0">
                <a:latin typeface="+mn-ea"/>
                <a:ea typeface="+mn-ea"/>
              </a:rPr>
              <a:t>4</a:t>
            </a:r>
            <a:r>
              <a:rPr lang="zh-CN" altLang="en-US" sz="1600" dirty="0" smtClean="0">
                <a:latin typeface="+mn-ea"/>
                <a:ea typeface="+mn-ea"/>
              </a:rPr>
              <a:t>、费用</a:t>
            </a:r>
            <a:r>
              <a:rPr lang="zh-CN" altLang="en-US" sz="1600" dirty="0">
                <a:latin typeface="+mn-ea"/>
                <a:ea typeface="+mn-ea"/>
              </a:rPr>
              <a:t>计提比例要求</a:t>
            </a:r>
          </a:p>
          <a:p>
            <a:pPr>
              <a:spcBef>
                <a:spcPts val="0"/>
              </a:spcBef>
              <a:spcAft>
                <a:spcPts val="1200"/>
              </a:spcAft>
            </a:pPr>
            <a:r>
              <a:rPr lang="zh-CN" altLang="en-US" sz="1600" dirty="0" smtClean="0">
                <a:latin typeface="+mn-ea"/>
                <a:ea typeface="+mn-ea"/>
              </a:rPr>
              <a:t>      按照</a:t>
            </a:r>
            <a:r>
              <a:rPr lang="zh-CN" altLang="en-US" sz="1600" dirty="0">
                <a:latin typeface="+mn-ea"/>
                <a:ea typeface="+mn-ea"/>
              </a:rPr>
              <a:t>主流业态，即项目中可售面积占比最大的业</a:t>
            </a:r>
            <a:r>
              <a:rPr lang="zh-CN" altLang="en-US" sz="1600" dirty="0" smtClean="0">
                <a:latin typeface="+mn-ea"/>
                <a:ea typeface="+mn-ea"/>
              </a:rPr>
              <a:t>态</a:t>
            </a:r>
            <a:endParaRPr lang="en-US" altLang="zh-CN" sz="1600" dirty="0" smtClean="0">
              <a:latin typeface="+mn-ea"/>
              <a:ea typeface="+mn-ea"/>
            </a:endParaRPr>
          </a:p>
          <a:p>
            <a:pPr>
              <a:spcBef>
                <a:spcPts val="0"/>
              </a:spcBef>
              <a:spcAft>
                <a:spcPts val="1200"/>
              </a:spcAft>
            </a:pPr>
            <a:r>
              <a:rPr lang="en-US" altLang="zh-CN" sz="1600" dirty="0">
                <a:latin typeface="+mn-ea"/>
                <a:ea typeface="+mn-ea"/>
              </a:rPr>
              <a:t> </a:t>
            </a:r>
            <a:r>
              <a:rPr lang="en-US" altLang="zh-CN" sz="1600" dirty="0" smtClean="0">
                <a:latin typeface="+mn-ea"/>
                <a:ea typeface="+mn-ea"/>
              </a:rPr>
              <a:t>      </a:t>
            </a:r>
            <a:r>
              <a:rPr lang="zh-CN" altLang="en-US" sz="1600" dirty="0" smtClean="0">
                <a:latin typeface="+mn-ea"/>
                <a:ea typeface="+mn-ea"/>
              </a:rPr>
              <a:t>年平均</a:t>
            </a:r>
            <a:r>
              <a:rPr lang="zh-CN" altLang="en-US" sz="1600" dirty="0">
                <a:latin typeface="+mn-ea"/>
                <a:ea typeface="+mn-ea"/>
              </a:rPr>
              <a:t>售价≤</a:t>
            </a:r>
            <a:r>
              <a:rPr lang="en-US" altLang="zh-CN" sz="1600" dirty="0">
                <a:latin typeface="+mn-ea"/>
                <a:ea typeface="+mn-ea"/>
              </a:rPr>
              <a:t>8000</a:t>
            </a:r>
            <a:r>
              <a:rPr lang="zh-CN" altLang="en-US" sz="1600" dirty="0">
                <a:latin typeface="+mn-ea"/>
                <a:ea typeface="+mn-ea"/>
              </a:rPr>
              <a:t>，比例</a:t>
            </a:r>
            <a:r>
              <a:rPr lang="en-US" altLang="zh-CN" sz="1600" dirty="0">
                <a:latin typeface="+mn-ea"/>
                <a:ea typeface="+mn-ea"/>
              </a:rPr>
              <a:t>5%</a:t>
            </a:r>
            <a:r>
              <a:rPr lang="zh-CN" altLang="en-US" sz="1600" dirty="0">
                <a:latin typeface="+mn-ea"/>
                <a:ea typeface="+mn-ea"/>
              </a:rPr>
              <a:t>；</a:t>
            </a:r>
            <a:r>
              <a:rPr lang="en-US" altLang="zh-CN" sz="1600" dirty="0">
                <a:latin typeface="+mn-ea"/>
                <a:ea typeface="+mn-ea"/>
              </a:rPr>
              <a:t>8000&lt;</a:t>
            </a:r>
            <a:r>
              <a:rPr lang="zh-CN" altLang="en-US" sz="1600" dirty="0">
                <a:latin typeface="+mn-ea"/>
                <a:ea typeface="+mn-ea"/>
              </a:rPr>
              <a:t>年平均售价≤</a:t>
            </a:r>
            <a:r>
              <a:rPr lang="en-US" altLang="zh-CN" sz="1600" dirty="0">
                <a:latin typeface="+mn-ea"/>
                <a:ea typeface="+mn-ea"/>
              </a:rPr>
              <a:t>16000</a:t>
            </a:r>
            <a:r>
              <a:rPr lang="zh-CN" altLang="en-US" sz="1600" dirty="0">
                <a:latin typeface="+mn-ea"/>
                <a:ea typeface="+mn-ea"/>
              </a:rPr>
              <a:t>，比例</a:t>
            </a:r>
            <a:r>
              <a:rPr lang="en-US" altLang="zh-CN" sz="1600" dirty="0">
                <a:latin typeface="+mn-ea"/>
                <a:ea typeface="+mn-ea"/>
              </a:rPr>
              <a:t>3%</a:t>
            </a:r>
            <a:r>
              <a:rPr lang="zh-CN" altLang="en-US" sz="1600" dirty="0">
                <a:latin typeface="+mn-ea"/>
                <a:ea typeface="+mn-ea"/>
              </a:rPr>
              <a:t>，年平均</a:t>
            </a:r>
            <a:r>
              <a:rPr lang="zh-CN" altLang="en-US" sz="1600" dirty="0" smtClean="0">
                <a:latin typeface="+mn-ea"/>
                <a:ea typeface="+mn-ea"/>
              </a:rPr>
              <a:t>售价</a:t>
            </a:r>
            <a:r>
              <a:rPr lang="en-US" altLang="zh-CN" sz="1600" dirty="0">
                <a:latin typeface="+mn-ea"/>
                <a:ea typeface="+mn-ea"/>
              </a:rPr>
              <a:t>&gt;</a:t>
            </a:r>
            <a:r>
              <a:rPr lang="en-US" altLang="zh-CN" sz="1600" dirty="0" smtClean="0">
                <a:latin typeface="+mn-ea"/>
                <a:ea typeface="+mn-ea"/>
              </a:rPr>
              <a:t>16000</a:t>
            </a:r>
            <a:r>
              <a:rPr lang="zh-CN" altLang="en-US" sz="1600" dirty="0">
                <a:latin typeface="+mn-ea"/>
                <a:ea typeface="+mn-ea"/>
              </a:rPr>
              <a:t>，比例</a:t>
            </a:r>
            <a:r>
              <a:rPr lang="en-US" altLang="zh-CN" sz="1600" dirty="0">
                <a:latin typeface="+mn-ea"/>
                <a:ea typeface="+mn-ea"/>
              </a:rPr>
              <a:t>1.5</a:t>
            </a:r>
            <a:r>
              <a:rPr lang="en-US" altLang="zh-CN" sz="1600" dirty="0" smtClean="0">
                <a:latin typeface="+mn-ea"/>
                <a:ea typeface="+mn-ea"/>
              </a:rPr>
              <a:t>%</a:t>
            </a:r>
          </a:p>
          <a:p>
            <a:pPr>
              <a:spcBef>
                <a:spcPts val="0"/>
              </a:spcBef>
              <a:spcAft>
                <a:spcPts val="1200"/>
              </a:spcAft>
            </a:pPr>
            <a:r>
              <a:rPr lang="zh-CN" altLang="en-US" sz="1600" dirty="0">
                <a:latin typeface="+mn-ea"/>
                <a:ea typeface="+mn-ea"/>
              </a:rPr>
              <a:t>以上标准为计提底线要求，如不够，可以根据实际情况增加，例如：有的项目销售佣金已经</a:t>
            </a:r>
            <a:r>
              <a:rPr lang="en-US" altLang="zh-CN" sz="1600" dirty="0">
                <a:latin typeface="+mn-ea"/>
                <a:ea typeface="+mn-ea"/>
              </a:rPr>
              <a:t>3</a:t>
            </a:r>
            <a:r>
              <a:rPr lang="zh-CN" altLang="en-US" sz="1600" dirty="0">
                <a:latin typeface="+mn-ea"/>
                <a:ea typeface="+mn-ea"/>
              </a:rPr>
              <a:t>个点，按</a:t>
            </a:r>
            <a:r>
              <a:rPr lang="en-US" altLang="zh-CN" sz="1600" dirty="0">
                <a:latin typeface="+mn-ea"/>
                <a:ea typeface="+mn-ea"/>
              </a:rPr>
              <a:t>2%</a:t>
            </a:r>
            <a:r>
              <a:rPr lang="zh-CN" altLang="en-US" sz="1600" dirty="0">
                <a:latin typeface="+mn-ea"/>
                <a:ea typeface="+mn-ea"/>
              </a:rPr>
              <a:t>计提销售费用明显</a:t>
            </a:r>
            <a:r>
              <a:rPr lang="zh-CN" altLang="en-US" sz="1600" dirty="0" smtClean="0">
                <a:latin typeface="+mn-ea"/>
                <a:ea typeface="+mn-ea"/>
              </a:rPr>
              <a:t>不够</a:t>
            </a:r>
            <a:endParaRPr lang="en-US" altLang="zh-CN" sz="1600" dirty="0" smtClean="0">
              <a:latin typeface="+mn-ea"/>
              <a:ea typeface="+mn-ea"/>
            </a:endParaRPr>
          </a:p>
        </p:txBody>
      </p:sp>
      <p:grpSp>
        <p:nvGrpSpPr>
          <p:cNvPr id="6" name="组合 5"/>
          <p:cNvGrpSpPr/>
          <p:nvPr/>
        </p:nvGrpSpPr>
        <p:grpSpPr>
          <a:xfrm>
            <a:off x="539553" y="116632"/>
            <a:ext cx="3013776" cy="625027"/>
            <a:chOff x="3770274" y="3938956"/>
            <a:chExt cx="1016801" cy="487405"/>
          </a:xfrm>
          <a:effectLst>
            <a:outerShdw blurRad="50800" dist="38100" dir="2700000" algn="tl" rotWithShape="0">
              <a:prstClr val="black">
                <a:alpha val="40000"/>
              </a:prstClr>
            </a:outerShdw>
          </a:effectLst>
        </p:grpSpPr>
        <p:sp>
          <p:nvSpPr>
            <p:cNvPr id="7" name="圆角矩形 6"/>
            <p:cNvSpPr/>
            <p:nvPr/>
          </p:nvSpPr>
          <p:spPr>
            <a:xfrm>
              <a:off x="3770274" y="3938956"/>
              <a:ext cx="1016801" cy="487405"/>
            </a:xfrm>
            <a:prstGeom prst="roundRect">
              <a:avLst>
                <a:gd name="adj" fmla="val 50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600" dirty="0" smtClean="0">
                  <a:solidFill>
                    <a:schemeClr val="tx2"/>
                  </a:solidFill>
                  <a:latin typeface="+mn-ea"/>
                  <a:cs typeface="+mn-ea"/>
                  <a:sym typeface="+mn-lt"/>
                </a:rPr>
                <a:t>     项目</a:t>
              </a:r>
              <a:r>
                <a:rPr lang="zh-CN" altLang="en-US" sz="1600" dirty="0">
                  <a:solidFill>
                    <a:schemeClr val="tx2"/>
                  </a:solidFill>
                  <a:latin typeface="+mn-ea"/>
                  <a:cs typeface="+mn-ea"/>
                  <a:sym typeface="+mn-lt"/>
                </a:rPr>
                <a:t>成本总预算</a:t>
              </a:r>
              <a:endParaRPr lang="en-US" altLang="zh-CN" sz="1600" dirty="0">
                <a:solidFill>
                  <a:schemeClr val="tx2"/>
                </a:solidFill>
                <a:latin typeface="+mn-ea"/>
                <a:cs typeface="+mn-ea"/>
                <a:sym typeface="+mn-lt"/>
              </a:endParaRPr>
            </a:p>
          </p:txBody>
        </p:sp>
        <p:sp>
          <p:nvSpPr>
            <p:cNvPr id="8" name="椭圆 7"/>
            <p:cNvSpPr/>
            <p:nvPr/>
          </p:nvSpPr>
          <p:spPr>
            <a:xfrm>
              <a:off x="3810497" y="4088637"/>
              <a:ext cx="77686" cy="186567"/>
            </a:xfrm>
            <a:prstGeom prst="ellipse">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solidFill>
                  <a:schemeClr val="tx1"/>
                </a:solidFill>
                <a:cs typeface="+mn-ea"/>
                <a:sym typeface="+mn-lt"/>
              </a:endParaRPr>
            </a:p>
          </p:txBody>
        </p:sp>
      </p:grpSp>
      <p:pic>
        <p:nvPicPr>
          <p:cNvPr id="2150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154" y="1287821"/>
            <a:ext cx="4323846" cy="3743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744832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3059833" y="1511535"/>
            <a:ext cx="1035115" cy="621321"/>
            <a:chOff x="3059833" y="1511535"/>
            <a:chExt cx="1035115" cy="621321"/>
          </a:xfrm>
        </p:grpSpPr>
        <p:sp>
          <p:nvSpPr>
            <p:cNvPr id="8" name="iS1ide-Oval 9"/>
            <p:cNvSpPr/>
            <p:nvPr/>
          </p:nvSpPr>
          <p:spPr bwMode="auto">
            <a:xfrm>
              <a:off x="3944781" y="1747114"/>
              <a:ext cx="150167" cy="150167"/>
            </a:xfrm>
            <a:prstGeom prst="ellipse">
              <a:avLst/>
            </a:prstGeom>
            <a:solidFill>
              <a:schemeClr val="bg1"/>
            </a:solidFill>
            <a:ln w="19050" cap="flat" cmpd="sng" algn="ctr">
              <a:solidFill>
                <a:schemeClr val="accent1">
                  <a:lumMod val="100000"/>
                </a:schemeClr>
              </a:solidFill>
              <a:prstDash val="solid"/>
              <a:round/>
              <a:headEnd type="none" w="med" len="med"/>
              <a:tailEnd type="none" w="med" len="med"/>
            </a:ln>
          </p:spPr>
          <p:txBody>
            <a:bodyPr anchor="ctr"/>
            <a:lstStyle/>
            <a:p>
              <a:pPr algn="ctr"/>
              <a:endParaRPr sz="4000" b="1">
                <a:latin typeface="+mn-lt"/>
                <a:ea typeface="+mn-ea"/>
                <a:cs typeface="+mn-ea"/>
                <a:sym typeface="+mn-lt"/>
              </a:endParaRPr>
            </a:p>
          </p:txBody>
        </p:sp>
        <p:sp>
          <p:nvSpPr>
            <p:cNvPr id="41" name="iS1ide-Teardrop 15"/>
            <p:cNvSpPr/>
            <p:nvPr/>
          </p:nvSpPr>
          <p:spPr bwMode="auto">
            <a:xfrm rot="2691234">
              <a:off x="3059833" y="1511535"/>
              <a:ext cx="621322" cy="621321"/>
            </a:xfrm>
            <a:prstGeom prst="teardrop">
              <a:avLst/>
            </a:prstGeom>
            <a:solidFill>
              <a:schemeClr val="accent1">
                <a:lumMod val="100000"/>
              </a:schemeClr>
            </a:solidFill>
            <a:ln w="19050">
              <a:noFill/>
              <a:round/>
              <a:headEnd/>
              <a:tailEnd/>
            </a:ln>
          </p:spPr>
          <p:txBody>
            <a:bodyPr anchor="ctr"/>
            <a:lstStyle/>
            <a:p>
              <a:pPr algn="ctr"/>
              <a:endParaRPr sz="4000" b="1">
                <a:latin typeface="+mn-lt"/>
                <a:ea typeface="+mn-ea"/>
                <a:cs typeface="+mn-ea"/>
                <a:sym typeface="+mn-lt"/>
              </a:endParaRPr>
            </a:p>
          </p:txBody>
        </p:sp>
        <p:sp>
          <p:nvSpPr>
            <p:cNvPr id="42" name="iS1ide-Oval 22"/>
            <p:cNvSpPr/>
            <p:nvPr/>
          </p:nvSpPr>
          <p:spPr bwMode="auto">
            <a:xfrm>
              <a:off x="3075196" y="1522873"/>
              <a:ext cx="598645" cy="598644"/>
            </a:xfrm>
            <a:prstGeom prst="ellipse">
              <a:avLst/>
            </a:prstGeom>
            <a:solidFill>
              <a:schemeClr val="bg1">
                <a:alpha val="0"/>
              </a:schemeClr>
            </a:solidFill>
            <a:ln w="19050">
              <a:noFill/>
              <a:round/>
              <a:headEnd/>
              <a:tailEnd/>
            </a:ln>
          </p:spPr>
          <p:txBody>
            <a:bodyPr rot="0" spcFirstLastPara="0" vert="horz" wrap="none" lIns="91440" tIns="45720" rIns="91440" bIns="45720" anchor="ctr" anchorCtr="1" forceAA="0" compatLnSpc="1">
              <a:prstTxWarp prst="textNoShape">
                <a:avLst/>
              </a:prstTxWarp>
              <a:noAutofit/>
            </a:bodyPr>
            <a:lstStyle/>
            <a:p>
              <a:pPr algn="ctr"/>
              <a:r>
                <a:rPr lang="en-US" altLang="zh-CN" sz="2400" b="1" dirty="0">
                  <a:solidFill>
                    <a:schemeClr val="bg1">
                      <a:lumMod val="100000"/>
                    </a:schemeClr>
                  </a:solidFill>
                  <a:latin typeface="+mn-lt"/>
                  <a:ea typeface="+mn-ea"/>
                  <a:cs typeface="+mn-ea"/>
                  <a:sym typeface="+mn-lt"/>
                </a:rPr>
                <a:t>01</a:t>
              </a:r>
            </a:p>
          </p:txBody>
        </p:sp>
      </p:grpSp>
      <p:grpSp>
        <p:nvGrpSpPr>
          <p:cNvPr id="4" name="组合 3"/>
          <p:cNvGrpSpPr/>
          <p:nvPr/>
        </p:nvGrpSpPr>
        <p:grpSpPr>
          <a:xfrm>
            <a:off x="3075196" y="2849335"/>
            <a:ext cx="1035115" cy="621323"/>
            <a:chOff x="3059832" y="3068960"/>
            <a:chExt cx="1035115" cy="621323"/>
          </a:xfrm>
        </p:grpSpPr>
        <p:grpSp>
          <p:nvGrpSpPr>
            <p:cNvPr id="2" name="组合 1"/>
            <p:cNvGrpSpPr/>
            <p:nvPr/>
          </p:nvGrpSpPr>
          <p:grpSpPr>
            <a:xfrm>
              <a:off x="3059832" y="3068960"/>
              <a:ext cx="1035115" cy="621323"/>
              <a:chOff x="3059832" y="3068960"/>
              <a:chExt cx="1035115" cy="621323"/>
            </a:xfrm>
          </p:grpSpPr>
          <p:sp>
            <p:nvSpPr>
              <p:cNvPr id="9" name="iS1ide-Oval 10"/>
              <p:cNvSpPr/>
              <p:nvPr/>
            </p:nvSpPr>
            <p:spPr bwMode="auto">
              <a:xfrm>
                <a:off x="3944780" y="3286009"/>
                <a:ext cx="150167" cy="150167"/>
              </a:xfrm>
              <a:prstGeom prst="ellipse">
                <a:avLst/>
              </a:prstGeom>
              <a:noFill/>
              <a:ln w="19050" cap="flat" cmpd="sng" algn="ctr">
                <a:solidFill>
                  <a:srgbClr val="D0D0D0"/>
                </a:solidFill>
                <a:prstDash val="solid"/>
                <a:round/>
                <a:headEnd type="none" w="med" len="med"/>
                <a:tailEnd type="none" w="med" len="med"/>
              </a:ln>
            </p:spPr>
            <p:txBody>
              <a:bodyPr anchor="ctr"/>
              <a:lstStyle/>
              <a:p>
                <a:pPr algn="ctr"/>
                <a:endParaRPr sz="4000" b="1">
                  <a:latin typeface="+mn-lt"/>
                  <a:ea typeface="+mn-ea"/>
                  <a:cs typeface="+mn-ea"/>
                  <a:sym typeface="+mn-lt"/>
                </a:endParaRPr>
              </a:p>
            </p:txBody>
          </p:sp>
          <p:sp>
            <p:nvSpPr>
              <p:cNvPr id="39" name="iS1ide-Teardrop 16"/>
              <p:cNvSpPr/>
              <p:nvPr/>
            </p:nvSpPr>
            <p:spPr bwMode="auto">
              <a:xfrm rot="2691234">
                <a:off x="3059832" y="3068960"/>
                <a:ext cx="621322" cy="621323"/>
              </a:xfrm>
              <a:prstGeom prst="teardrop">
                <a:avLst/>
              </a:prstGeom>
              <a:solidFill>
                <a:srgbClr val="D0D0D0"/>
              </a:solidFill>
              <a:ln w="19050">
                <a:noFill/>
                <a:round/>
                <a:headEnd/>
                <a:tailEnd/>
              </a:ln>
            </p:spPr>
            <p:txBody>
              <a:bodyPr anchor="ctr"/>
              <a:lstStyle/>
              <a:p>
                <a:pPr algn="ctr"/>
                <a:endParaRPr sz="4000" b="1">
                  <a:latin typeface="+mn-lt"/>
                  <a:ea typeface="+mn-ea"/>
                  <a:cs typeface="+mn-ea"/>
                  <a:sym typeface="+mn-lt"/>
                </a:endParaRPr>
              </a:p>
            </p:txBody>
          </p:sp>
        </p:grpSp>
        <p:sp>
          <p:nvSpPr>
            <p:cNvPr id="40" name="iS1ide-Oval 23"/>
            <p:cNvSpPr/>
            <p:nvPr/>
          </p:nvSpPr>
          <p:spPr bwMode="auto">
            <a:xfrm>
              <a:off x="3075196" y="3084293"/>
              <a:ext cx="598645" cy="598646"/>
            </a:xfrm>
            <a:prstGeom prst="ellipse">
              <a:avLst/>
            </a:prstGeom>
            <a:solidFill>
              <a:srgbClr val="D0D0D0"/>
            </a:solidFill>
            <a:ln w="19050">
              <a:noFill/>
              <a:round/>
              <a:headEnd/>
              <a:tailEnd/>
            </a:ln>
          </p:spPr>
          <p:txBody>
            <a:bodyPr rot="0" spcFirstLastPara="0" vert="horz" wrap="none" lIns="91440" tIns="45720" rIns="91440" bIns="45720" anchor="ctr" anchorCtr="1" forceAA="0" compatLnSpc="1">
              <a:prstTxWarp prst="textNoShape">
                <a:avLst/>
              </a:prstTxWarp>
              <a:noAutofit/>
            </a:bodyPr>
            <a:lstStyle/>
            <a:p>
              <a:pPr algn="ctr"/>
              <a:r>
                <a:rPr lang="en-US" altLang="zh-CN" sz="2400" b="1" dirty="0">
                  <a:solidFill>
                    <a:schemeClr val="bg1">
                      <a:lumMod val="100000"/>
                    </a:schemeClr>
                  </a:solidFill>
                  <a:latin typeface="+mn-lt"/>
                  <a:ea typeface="+mn-ea"/>
                  <a:cs typeface="+mn-ea"/>
                  <a:sym typeface="+mn-lt"/>
                </a:rPr>
                <a:t>02</a:t>
              </a:r>
            </a:p>
          </p:txBody>
        </p:sp>
      </p:grpSp>
      <p:cxnSp>
        <p:nvCxnSpPr>
          <p:cNvPr id="7" name="iS1ide-Straight Connector 8"/>
          <p:cNvCxnSpPr/>
          <p:nvPr/>
        </p:nvCxnSpPr>
        <p:spPr>
          <a:xfrm>
            <a:off x="4019863" y="980728"/>
            <a:ext cx="0" cy="5205924"/>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nvGrpSpPr>
          <p:cNvPr id="15" name="组合 14"/>
          <p:cNvGrpSpPr/>
          <p:nvPr/>
        </p:nvGrpSpPr>
        <p:grpSpPr>
          <a:xfrm>
            <a:off x="3063885" y="4171614"/>
            <a:ext cx="1035115" cy="621321"/>
            <a:chOff x="3059832" y="4535871"/>
            <a:chExt cx="1035115" cy="621321"/>
          </a:xfrm>
        </p:grpSpPr>
        <p:sp>
          <p:nvSpPr>
            <p:cNvPr id="11" name="iS1ide-Oval 12"/>
            <p:cNvSpPr/>
            <p:nvPr/>
          </p:nvSpPr>
          <p:spPr bwMode="auto">
            <a:xfrm>
              <a:off x="3944780" y="4771447"/>
              <a:ext cx="150167" cy="150167"/>
            </a:xfrm>
            <a:prstGeom prst="ellipse">
              <a:avLst/>
            </a:prstGeom>
            <a:noFill/>
            <a:ln w="19050">
              <a:solidFill>
                <a:srgbClr val="D0D0D0"/>
              </a:solidFill>
              <a:round/>
              <a:headEnd/>
              <a:tailEnd/>
            </a:ln>
          </p:spPr>
          <p:txBody>
            <a:bodyPr rot="0" spcFirstLastPara="0" vert="horz" wrap="none" lIns="91440" tIns="45720" rIns="91440" bIns="45720" anchor="ctr" anchorCtr="1" forceAA="0" compatLnSpc="1">
              <a:prstTxWarp prst="textNoShape">
                <a:avLst/>
              </a:prstTxWarp>
              <a:noAutofit/>
            </a:bodyPr>
            <a:lstStyle/>
            <a:p>
              <a:pPr algn="ctr"/>
              <a:endParaRPr sz="2400" b="1">
                <a:solidFill>
                  <a:schemeClr val="bg1">
                    <a:lumMod val="100000"/>
                  </a:schemeClr>
                </a:solidFill>
                <a:latin typeface="+mn-lt"/>
                <a:ea typeface="+mn-ea"/>
                <a:cs typeface="+mn-ea"/>
                <a:sym typeface="+mn-lt"/>
              </a:endParaRPr>
            </a:p>
          </p:txBody>
        </p:sp>
        <p:sp>
          <p:nvSpPr>
            <p:cNvPr id="35" name="iS1ide-Teardrop 18"/>
            <p:cNvSpPr/>
            <p:nvPr/>
          </p:nvSpPr>
          <p:spPr bwMode="auto">
            <a:xfrm rot="2691234">
              <a:off x="3059832" y="4535871"/>
              <a:ext cx="621322" cy="621321"/>
            </a:xfrm>
            <a:prstGeom prst="teardrop">
              <a:avLst/>
            </a:prstGeom>
            <a:solidFill>
              <a:srgbClr val="D0D0D0"/>
            </a:solidFill>
            <a:ln w="19050">
              <a:noFill/>
              <a:round/>
              <a:headEnd/>
              <a:tailEnd/>
            </a:ln>
          </p:spPr>
          <p:txBody>
            <a:bodyPr rot="0" spcFirstLastPara="0" vert="horz" wrap="none" lIns="91440" tIns="45720" rIns="91440" bIns="45720" anchor="ctr" anchorCtr="1" forceAA="0" compatLnSpc="1">
              <a:prstTxWarp prst="textNoShape">
                <a:avLst/>
              </a:prstTxWarp>
              <a:noAutofit/>
            </a:bodyPr>
            <a:lstStyle/>
            <a:p>
              <a:pPr algn="ctr"/>
              <a:endParaRPr sz="2400" b="1">
                <a:solidFill>
                  <a:schemeClr val="bg1">
                    <a:lumMod val="100000"/>
                  </a:schemeClr>
                </a:solidFill>
                <a:latin typeface="+mn-lt"/>
                <a:ea typeface="+mn-ea"/>
                <a:cs typeface="+mn-ea"/>
                <a:sym typeface="+mn-lt"/>
              </a:endParaRPr>
            </a:p>
          </p:txBody>
        </p:sp>
        <p:sp>
          <p:nvSpPr>
            <p:cNvPr id="36" name="iS1ide-Oval 25"/>
            <p:cNvSpPr/>
            <p:nvPr/>
          </p:nvSpPr>
          <p:spPr bwMode="auto">
            <a:xfrm>
              <a:off x="3075196" y="4547209"/>
              <a:ext cx="598645" cy="598644"/>
            </a:xfrm>
            <a:prstGeom prst="ellipse">
              <a:avLst/>
            </a:prstGeom>
            <a:solidFill>
              <a:srgbClr val="D0D0D0"/>
            </a:solidFill>
            <a:ln w="19050">
              <a:noFill/>
              <a:round/>
              <a:headEnd/>
              <a:tailEnd/>
            </a:ln>
          </p:spPr>
          <p:txBody>
            <a:bodyPr rot="0" spcFirstLastPara="0" vert="horz" wrap="none" lIns="91440" tIns="45720" rIns="91440" bIns="45720" anchor="ctr" anchorCtr="1" forceAA="0" compatLnSpc="1">
              <a:prstTxWarp prst="textNoShape">
                <a:avLst/>
              </a:prstTxWarp>
              <a:noAutofit/>
            </a:bodyPr>
            <a:lstStyle/>
            <a:p>
              <a:pPr algn="ctr"/>
              <a:r>
                <a:rPr lang="en-US" altLang="zh-CN" sz="2400" b="1" dirty="0">
                  <a:solidFill>
                    <a:schemeClr val="bg1">
                      <a:lumMod val="100000"/>
                    </a:schemeClr>
                  </a:solidFill>
                  <a:latin typeface="+mn-lt"/>
                  <a:ea typeface="+mn-ea"/>
                  <a:cs typeface="+mn-ea"/>
                  <a:sym typeface="+mn-lt"/>
                </a:rPr>
                <a:t>03</a:t>
              </a:r>
            </a:p>
          </p:txBody>
        </p:sp>
      </p:grpSp>
      <p:sp>
        <p:nvSpPr>
          <p:cNvPr id="31" name="íṡľíḍè-TextBox 30"/>
          <p:cNvSpPr txBox="1"/>
          <p:nvPr/>
        </p:nvSpPr>
        <p:spPr>
          <a:xfrm>
            <a:off x="4572000" y="1806692"/>
            <a:ext cx="1259210" cy="182148"/>
          </a:xfrm>
          <a:prstGeom prst="rect">
            <a:avLst/>
          </a:prstGeom>
          <a:noFill/>
        </p:spPr>
        <p:txBody>
          <a:bodyPr wrap="none" lIns="0" tIns="0" rIns="0" bIns="0" anchor="b" anchorCtr="0">
            <a:noAutofit/>
          </a:bodyPr>
          <a:lstStyle/>
          <a:p>
            <a:pPr marL="342900" indent="-342900">
              <a:buFont typeface="Wingdings" pitchFamily="2" charset="2"/>
              <a:buChar char="u"/>
            </a:pPr>
            <a:r>
              <a:rPr lang="zh-CN" altLang="en-US" sz="2400" b="1" dirty="0" smtClean="0">
                <a:solidFill>
                  <a:schemeClr val="tx2"/>
                </a:solidFill>
                <a:latin typeface="+mn-ea"/>
                <a:ea typeface="+mn-ea"/>
                <a:cs typeface="+mn-ea"/>
                <a:sym typeface="+mn-lt"/>
              </a:rPr>
              <a:t>责任书编制、变更流程</a:t>
            </a:r>
            <a:endParaRPr lang="zh-CN" altLang="en-US" sz="2400" b="1" dirty="0">
              <a:solidFill>
                <a:schemeClr val="tx2"/>
              </a:solidFill>
              <a:latin typeface="+mn-ea"/>
              <a:ea typeface="+mn-ea"/>
              <a:cs typeface="+mn-ea"/>
              <a:sym typeface="+mn-lt"/>
            </a:endParaRPr>
          </a:p>
        </p:txBody>
      </p:sp>
      <p:sp>
        <p:nvSpPr>
          <p:cNvPr id="29" name="íṡľíḍè-TextBox 35"/>
          <p:cNvSpPr txBox="1"/>
          <p:nvPr/>
        </p:nvSpPr>
        <p:spPr>
          <a:xfrm>
            <a:off x="4608934" y="3084283"/>
            <a:ext cx="1259210" cy="182148"/>
          </a:xfrm>
          <a:prstGeom prst="rect">
            <a:avLst/>
          </a:prstGeom>
          <a:noFill/>
        </p:spPr>
        <p:txBody>
          <a:bodyPr wrap="none" lIns="0" tIns="0" rIns="0" bIns="0" anchor="b" anchorCtr="0">
            <a:noAutofit/>
          </a:bodyPr>
          <a:lstStyle/>
          <a:p>
            <a:pPr marL="342900" indent="-342900">
              <a:buFont typeface="Wingdings" pitchFamily="2" charset="2"/>
              <a:buChar char="u"/>
            </a:pPr>
            <a:r>
              <a:rPr lang="zh-CN" altLang="en-US" sz="2400" b="1" dirty="0">
                <a:solidFill>
                  <a:schemeClr val="bg1">
                    <a:lumMod val="85000"/>
                  </a:schemeClr>
                </a:solidFill>
                <a:latin typeface="+mn-lt"/>
                <a:ea typeface="+mn-ea"/>
                <a:cs typeface="+mn-ea"/>
                <a:sym typeface="+mn-lt"/>
              </a:rPr>
              <a:t>提报</a:t>
            </a:r>
            <a:r>
              <a:rPr lang="zh-CN" altLang="en-US" sz="2400" b="1" dirty="0" smtClean="0">
                <a:solidFill>
                  <a:schemeClr val="bg1">
                    <a:lumMod val="85000"/>
                  </a:schemeClr>
                </a:solidFill>
                <a:latin typeface="+mn-lt"/>
                <a:ea typeface="+mn-ea"/>
                <a:cs typeface="+mn-ea"/>
                <a:sym typeface="+mn-lt"/>
              </a:rPr>
              <a:t>资料要求</a:t>
            </a:r>
            <a:endParaRPr lang="zh-CN" altLang="en-US" sz="2400" b="1" dirty="0">
              <a:solidFill>
                <a:schemeClr val="bg1">
                  <a:lumMod val="85000"/>
                </a:schemeClr>
              </a:solidFill>
              <a:latin typeface="+mn-lt"/>
              <a:ea typeface="+mn-ea"/>
              <a:cs typeface="+mn-ea"/>
              <a:sym typeface="+mn-lt"/>
            </a:endParaRPr>
          </a:p>
        </p:txBody>
      </p:sp>
      <p:sp>
        <p:nvSpPr>
          <p:cNvPr id="25" name="íṡľíḍè-TextBox 45"/>
          <p:cNvSpPr txBox="1"/>
          <p:nvPr/>
        </p:nvSpPr>
        <p:spPr>
          <a:xfrm>
            <a:off x="4608934" y="4264872"/>
            <a:ext cx="1869554" cy="434801"/>
          </a:xfrm>
          <a:prstGeom prst="rect">
            <a:avLst/>
          </a:prstGeom>
          <a:noFill/>
        </p:spPr>
        <p:txBody>
          <a:bodyPr wrap="none" lIns="0" tIns="0" rIns="0" bIns="0" anchor="b" anchorCtr="0">
            <a:normAutofit/>
          </a:bodyPr>
          <a:lstStyle/>
          <a:p>
            <a:pPr marL="342900" indent="-342900">
              <a:buFont typeface="Wingdings" pitchFamily="2" charset="2"/>
              <a:buChar char="u"/>
            </a:pPr>
            <a:r>
              <a:rPr lang="zh-CN" altLang="en-US" sz="2400" b="1" dirty="0">
                <a:solidFill>
                  <a:schemeClr val="bg1">
                    <a:lumMod val="85000"/>
                  </a:schemeClr>
                </a:solidFill>
                <a:latin typeface="+mn-lt"/>
                <a:ea typeface="+mn-ea"/>
                <a:cs typeface="+mn-ea"/>
                <a:sym typeface="+mn-lt"/>
              </a:rPr>
              <a:t>编制要点及相关要求</a:t>
            </a:r>
          </a:p>
        </p:txBody>
      </p:sp>
      <p:grpSp>
        <p:nvGrpSpPr>
          <p:cNvPr id="32" name="Group 6"/>
          <p:cNvGrpSpPr/>
          <p:nvPr/>
        </p:nvGrpSpPr>
        <p:grpSpPr>
          <a:xfrm>
            <a:off x="861041" y="2564904"/>
            <a:ext cx="1406703" cy="1582222"/>
            <a:chOff x="1883532" y="2813447"/>
            <a:chExt cx="1368153" cy="1538862"/>
          </a:xfrm>
        </p:grpSpPr>
        <p:sp>
          <p:nvSpPr>
            <p:cNvPr id="37" name="iS1ide-TextBox 2"/>
            <p:cNvSpPr txBox="1"/>
            <p:nvPr/>
          </p:nvSpPr>
          <p:spPr>
            <a:xfrm>
              <a:off x="1883908" y="4113076"/>
              <a:ext cx="1367777" cy="239233"/>
            </a:xfrm>
            <a:prstGeom prst="rect">
              <a:avLst/>
            </a:prstGeom>
            <a:noFill/>
          </p:spPr>
          <p:txBody>
            <a:bodyPr wrap="square" lIns="0" tIns="0" rIns="0" bIns="0" anchor="ctr">
              <a:normAutofit fontScale="92500" lnSpcReduction="10000"/>
            </a:bodyPr>
            <a:lstStyle/>
            <a:p>
              <a:pPr algn="dist"/>
              <a:r>
                <a:rPr lang="en-US" altLang="zh-CN" b="1" dirty="0">
                  <a:solidFill>
                    <a:schemeClr val="tx2"/>
                  </a:solidFill>
                  <a:latin typeface="+mn-lt"/>
                  <a:ea typeface="+mn-ea"/>
                  <a:cs typeface="+mn-ea"/>
                  <a:sym typeface="+mn-lt"/>
                </a:rPr>
                <a:t>CONTENTS</a:t>
              </a:r>
            </a:p>
          </p:txBody>
        </p:sp>
        <p:sp>
          <p:nvSpPr>
            <p:cNvPr id="38" name="iS1ide-TextBox 3"/>
            <p:cNvSpPr txBox="1"/>
            <p:nvPr/>
          </p:nvSpPr>
          <p:spPr>
            <a:xfrm>
              <a:off x="1883532" y="2813447"/>
              <a:ext cx="432048" cy="1231106"/>
            </a:xfrm>
            <a:prstGeom prst="rect">
              <a:avLst/>
            </a:prstGeom>
            <a:noFill/>
          </p:spPr>
          <p:txBody>
            <a:bodyPr wrap="square" lIns="0" tIns="0" rIns="0" bIns="0">
              <a:normAutofit/>
            </a:bodyPr>
            <a:lstStyle/>
            <a:p>
              <a:pPr algn="ctr"/>
              <a:r>
                <a:rPr lang="zh-CN" altLang="en-US" sz="4000" b="1" dirty="0">
                  <a:solidFill>
                    <a:schemeClr val="tx2"/>
                  </a:solidFill>
                  <a:latin typeface="+mn-lt"/>
                  <a:ea typeface="+mn-ea"/>
                  <a:cs typeface="+mn-ea"/>
                  <a:sym typeface="+mn-lt"/>
                </a:rPr>
                <a:t>目录</a:t>
              </a:r>
            </a:p>
          </p:txBody>
        </p:sp>
        <p:sp>
          <p:nvSpPr>
            <p:cNvPr id="47" name="iS1ide-Freeform: Shape 5"/>
            <p:cNvSpPr>
              <a:spLocks noChangeAspect="1"/>
            </p:cNvSpPr>
            <p:nvPr/>
          </p:nvSpPr>
          <p:spPr bwMode="auto">
            <a:xfrm>
              <a:off x="2423592" y="2898228"/>
              <a:ext cx="828093" cy="1061545"/>
            </a:xfrm>
            <a:custGeom>
              <a:avLst/>
              <a:gdLst>
                <a:gd name="connsiteX0" fmla="*/ 339765 w 396282"/>
                <a:gd name="connsiteY0" fmla="*/ 404714 h 508000"/>
                <a:gd name="connsiteX1" fmla="*/ 396282 w 396282"/>
                <a:gd name="connsiteY1" fmla="*/ 404714 h 508000"/>
                <a:gd name="connsiteX2" fmla="*/ 314075 w 396282"/>
                <a:gd name="connsiteY2" fmla="*/ 508000 h 508000"/>
                <a:gd name="connsiteX3" fmla="*/ 314075 w 396282"/>
                <a:gd name="connsiteY3" fmla="*/ 435700 h 508000"/>
                <a:gd name="connsiteX4" fmla="*/ 339765 w 396282"/>
                <a:gd name="connsiteY4" fmla="*/ 404714 h 508000"/>
                <a:gd name="connsiteX5" fmla="*/ 46319 w 396282"/>
                <a:gd name="connsiteY5" fmla="*/ 389980 h 508000"/>
                <a:gd name="connsiteX6" fmla="*/ 41172 w 396282"/>
                <a:gd name="connsiteY6" fmla="*/ 400242 h 508000"/>
                <a:gd name="connsiteX7" fmla="*/ 41172 w 396282"/>
                <a:gd name="connsiteY7" fmla="*/ 410505 h 508000"/>
                <a:gd name="connsiteX8" fmla="*/ 46319 w 396282"/>
                <a:gd name="connsiteY8" fmla="*/ 420768 h 508000"/>
                <a:gd name="connsiteX9" fmla="*/ 200714 w 396282"/>
                <a:gd name="connsiteY9" fmla="*/ 420768 h 508000"/>
                <a:gd name="connsiteX10" fmla="*/ 205861 w 396282"/>
                <a:gd name="connsiteY10" fmla="*/ 410505 h 508000"/>
                <a:gd name="connsiteX11" fmla="*/ 205861 w 396282"/>
                <a:gd name="connsiteY11" fmla="*/ 400242 h 508000"/>
                <a:gd name="connsiteX12" fmla="*/ 200714 w 396282"/>
                <a:gd name="connsiteY12" fmla="*/ 389980 h 508000"/>
                <a:gd name="connsiteX13" fmla="*/ 46319 w 396282"/>
                <a:gd name="connsiteY13" fmla="*/ 389980 h 508000"/>
                <a:gd name="connsiteX14" fmla="*/ 51465 w 396282"/>
                <a:gd name="connsiteY14" fmla="*/ 333535 h 508000"/>
                <a:gd name="connsiteX15" fmla="*/ 41172 w 396282"/>
                <a:gd name="connsiteY15" fmla="*/ 338667 h 508000"/>
                <a:gd name="connsiteX16" fmla="*/ 41172 w 396282"/>
                <a:gd name="connsiteY16" fmla="*/ 354061 h 508000"/>
                <a:gd name="connsiteX17" fmla="*/ 51465 w 396282"/>
                <a:gd name="connsiteY17" fmla="*/ 359192 h 508000"/>
                <a:gd name="connsiteX18" fmla="*/ 339670 w 396282"/>
                <a:gd name="connsiteY18" fmla="*/ 359192 h 508000"/>
                <a:gd name="connsiteX19" fmla="*/ 349963 w 396282"/>
                <a:gd name="connsiteY19" fmla="*/ 354061 h 508000"/>
                <a:gd name="connsiteX20" fmla="*/ 349963 w 396282"/>
                <a:gd name="connsiteY20" fmla="*/ 338667 h 508000"/>
                <a:gd name="connsiteX21" fmla="*/ 339670 w 396282"/>
                <a:gd name="connsiteY21" fmla="*/ 333535 h 508000"/>
                <a:gd name="connsiteX22" fmla="*/ 51465 w 396282"/>
                <a:gd name="connsiteY22" fmla="*/ 333535 h 508000"/>
                <a:gd name="connsiteX23" fmla="*/ 51465 w 396282"/>
                <a:gd name="connsiteY23" fmla="*/ 271960 h 508000"/>
                <a:gd name="connsiteX24" fmla="*/ 41172 w 396282"/>
                <a:gd name="connsiteY24" fmla="*/ 282222 h 508000"/>
                <a:gd name="connsiteX25" fmla="*/ 41172 w 396282"/>
                <a:gd name="connsiteY25" fmla="*/ 297616 h 508000"/>
                <a:gd name="connsiteX26" fmla="*/ 51465 w 396282"/>
                <a:gd name="connsiteY26" fmla="*/ 302748 h 508000"/>
                <a:gd name="connsiteX27" fmla="*/ 339670 w 396282"/>
                <a:gd name="connsiteY27" fmla="*/ 302748 h 508000"/>
                <a:gd name="connsiteX28" fmla="*/ 349963 w 396282"/>
                <a:gd name="connsiteY28" fmla="*/ 297616 h 508000"/>
                <a:gd name="connsiteX29" fmla="*/ 349963 w 396282"/>
                <a:gd name="connsiteY29" fmla="*/ 282222 h 508000"/>
                <a:gd name="connsiteX30" fmla="*/ 339670 w 396282"/>
                <a:gd name="connsiteY30" fmla="*/ 271960 h 508000"/>
                <a:gd name="connsiteX31" fmla="*/ 51465 w 396282"/>
                <a:gd name="connsiteY31" fmla="*/ 271960 h 508000"/>
                <a:gd name="connsiteX32" fmla="*/ 51465 w 396282"/>
                <a:gd name="connsiteY32" fmla="*/ 215515 h 508000"/>
                <a:gd name="connsiteX33" fmla="*/ 41172 w 396282"/>
                <a:gd name="connsiteY33" fmla="*/ 225778 h 508000"/>
                <a:gd name="connsiteX34" fmla="*/ 41172 w 396282"/>
                <a:gd name="connsiteY34" fmla="*/ 236040 h 508000"/>
                <a:gd name="connsiteX35" fmla="*/ 51465 w 396282"/>
                <a:gd name="connsiteY35" fmla="*/ 246303 h 508000"/>
                <a:gd name="connsiteX36" fmla="*/ 339670 w 396282"/>
                <a:gd name="connsiteY36" fmla="*/ 246303 h 508000"/>
                <a:gd name="connsiteX37" fmla="*/ 349963 w 396282"/>
                <a:gd name="connsiteY37" fmla="*/ 236040 h 508000"/>
                <a:gd name="connsiteX38" fmla="*/ 349963 w 396282"/>
                <a:gd name="connsiteY38" fmla="*/ 225778 h 508000"/>
                <a:gd name="connsiteX39" fmla="*/ 339670 w 396282"/>
                <a:gd name="connsiteY39" fmla="*/ 215515 h 508000"/>
                <a:gd name="connsiteX40" fmla="*/ 51465 w 396282"/>
                <a:gd name="connsiteY40" fmla="*/ 215515 h 508000"/>
                <a:gd name="connsiteX41" fmla="*/ 221300 w 396282"/>
                <a:gd name="connsiteY41" fmla="*/ 148808 h 508000"/>
                <a:gd name="connsiteX42" fmla="*/ 216154 w 396282"/>
                <a:gd name="connsiteY42" fmla="*/ 153939 h 508000"/>
                <a:gd name="connsiteX43" fmla="*/ 216154 w 396282"/>
                <a:gd name="connsiteY43" fmla="*/ 169333 h 508000"/>
                <a:gd name="connsiteX44" fmla="*/ 221300 w 396282"/>
                <a:gd name="connsiteY44" fmla="*/ 174465 h 508000"/>
                <a:gd name="connsiteX45" fmla="*/ 349963 w 396282"/>
                <a:gd name="connsiteY45" fmla="*/ 174465 h 508000"/>
                <a:gd name="connsiteX46" fmla="*/ 355110 w 396282"/>
                <a:gd name="connsiteY46" fmla="*/ 169333 h 508000"/>
                <a:gd name="connsiteX47" fmla="*/ 355110 w 396282"/>
                <a:gd name="connsiteY47" fmla="*/ 153939 h 508000"/>
                <a:gd name="connsiteX48" fmla="*/ 349963 w 396282"/>
                <a:gd name="connsiteY48" fmla="*/ 148808 h 508000"/>
                <a:gd name="connsiteX49" fmla="*/ 221300 w 396282"/>
                <a:gd name="connsiteY49" fmla="*/ 148808 h 508000"/>
                <a:gd name="connsiteX50" fmla="*/ 97784 w 396282"/>
                <a:gd name="connsiteY50" fmla="*/ 112889 h 508000"/>
                <a:gd name="connsiteX51" fmla="*/ 97784 w 396282"/>
                <a:gd name="connsiteY51" fmla="*/ 174465 h 508000"/>
                <a:gd name="connsiteX52" fmla="*/ 133809 w 396282"/>
                <a:gd name="connsiteY52" fmla="*/ 174465 h 508000"/>
                <a:gd name="connsiteX53" fmla="*/ 133809 w 396282"/>
                <a:gd name="connsiteY53" fmla="*/ 112889 h 508000"/>
                <a:gd name="connsiteX54" fmla="*/ 97784 w 396282"/>
                <a:gd name="connsiteY54" fmla="*/ 112889 h 508000"/>
                <a:gd name="connsiteX55" fmla="*/ 221300 w 396282"/>
                <a:gd name="connsiteY55" fmla="*/ 97495 h 508000"/>
                <a:gd name="connsiteX56" fmla="*/ 216154 w 396282"/>
                <a:gd name="connsiteY56" fmla="*/ 107758 h 508000"/>
                <a:gd name="connsiteX57" fmla="*/ 216154 w 396282"/>
                <a:gd name="connsiteY57" fmla="*/ 118020 h 508000"/>
                <a:gd name="connsiteX58" fmla="*/ 221300 w 396282"/>
                <a:gd name="connsiteY58" fmla="*/ 128283 h 508000"/>
                <a:gd name="connsiteX59" fmla="*/ 349963 w 396282"/>
                <a:gd name="connsiteY59" fmla="*/ 128283 h 508000"/>
                <a:gd name="connsiteX60" fmla="*/ 355110 w 396282"/>
                <a:gd name="connsiteY60" fmla="*/ 118020 h 508000"/>
                <a:gd name="connsiteX61" fmla="*/ 355110 w 396282"/>
                <a:gd name="connsiteY61" fmla="*/ 107758 h 508000"/>
                <a:gd name="connsiteX62" fmla="*/ 349963 w 396282"/>
                <a:gd name="connsiteY62" fmla="*/ 97495 h 508000"/>
                <a:gd name="connsiteX63" fmla="*/ 221300 w 396282"/>
                <a:gd name="connsiteY63" fmla="*/ 97495 h 508000"/>
                <a:gd name="connsiteX64" fmla="*/ 149249 w 396282"/>
                <a:gd name="connsiteY64" fmla="*/ 82101 h 508000"/>
                <a:gd name="connsiteX65" fmla="*/ 149249 w 396282"/>
                <a:gd name="connsiteY65" fmla="*/ 174465 h 508000"/>
                <a:gd name="connsiteX66" fmla="*/ 185275 w 396282"/>
                <a:gd name="connsiteY66" fmla="*/ 174465 h 508000"/>
                <a:gd name="connsiteX67" fmla="*/ 185275 w 396282"/>
                <a:gd name="connsiteY67" fmla="*/ 82101 h 508000"/>
                <a:gd name="connsiteX68" fmla="*/ 149249 w 396282"/>
                <a:gd name="connsiteY68" fmla="*/ 82101 h 508000"/>
                <a:gd name="connsiteX69" fmla="*/ 221300 w 396282"/>
                <a:gd name="connsiteY69" fmla="*/ 46182 h 508000"/>
                <a:gd name="connsiteX70" fmla="*/ 216154 w 396282"/>
                <a:gd name="connsiteY70" fmla="*/ 56444 h 508000"/>
                <a:gd name="connsiteX71" fmla="*/ 216154 w 396282"/>
                <a:gd name="connsiteY71" fmla="*/ 71838 h 508000"/>
                <a:gd name="connsiteX72" fmla="*/ 221300 w 396282"/>
                <a:gd name="connsiteY72" fmla="*/ 76970 h 508000"/>
                <a:gd name="connsiteX73" fmla="*/ 349963 w 396282"/>
                <a:gd name="connsiteY73" fmla="*/ 76970 h 508000"/>
                <a:gd name="connsiteX74" fmla="*/ 355110 w 396282"/>
                <a:gd name="connsiteY74" fmla="*/ 71838 h 508000"/>
                <a:gd name="connsiteX75" fmla="*/ 355110 w 396282"/>
                <a:gd name="connsiteY75" fmla="*/ 56444 h 508000"/>
                <a:gd name="connsiteX76" fmla="*/ 349963 w 396282"/>
                <a:gd name="connsiteY76" fmla="*/ 46182 h 508000"/>
                <a:gd name="connsiteX77" fmla="*/ 221300 w 396282"/>
                <a:gd name="connsiteY77" fmla="*/ 46182 h 508000"/>
                <a:gd name="connsiteX78" fmla="*/ 46319 w 396282"/>
                <a:gd name="connsiteY78" fmla="*/ 41051 h 508000"/>
                <a:gd name="connsiteX79" fmla="*/ 46319 w 396282"/>
                <a:gd name="connsiteY79" fmla="*/ 174465 h 508000"/>
                <a:gd name="connsiteX80" fmla="*/ 82344 w 396282"/>
                <a:gd name="connsiteY80" fmla="*/ 174465 h 508000"/>
                <a:gd name="connsiteX81" fmla="*/ 82344 w 396282"/>
                <a:gd name="connsiteY81" fmla="*/ 41051 h 508000"/>
                <a:gd name="connsiteX82" fmla="*/ 46319 w 396282"/>
                <a:gd name="connsiteY82" fmla="*/ 41051 h 508000"/>
                <a:gd name="connsiteX83" fmla="*/ 25733 w 396282"/>
                <a:gd name="connsiteY83" fmla="*/ 0 h 508000"/>
                <a:gd name="connsiteX84" fmla="*/ 370549 w 396282"/>
                <a:gd name="connsiteY84" fmla="*/ 0 h 508000"/>
                <a:gd name="connsiteX85" fmla="*/ 396282 w 396282"/>
                <a:gd name="connsiteY85" fmla="*/ 25657 h 508000"/>
                <a:gd name="connsiteX86" fmla="*/ 396282 w 396282"/>
                <a:gd name="connsiteY86" fmla="*/ 384849 h 508000"/>
                <a:gd name="connsiteX87" fmla="*/ 313938 w 396282"/>
                <a:gd name="connsiteY87" fmla="*/ 384849 h 508000"/>
                <a:gd name="connsiteX88" fmla="*/ 283059 w 396282"/>
                <a:gd name="connsiteY88" fmla="*/ 410505 h 508000"/>
                <a:gd name="connsiteX89" fmla="*/ 283059 w 396282"/>
                <a:gd name="connsiteY89" fmla="*/ 508000 h 508000"/>
                <a:gd name="connsiteX90" fmla="*/ 25733 w 396282"/>
                <a:gd name="connsiteY90" fmla="*/ 508000 h 508000"/>
                <a:gd name="connsiteX91" fmla="*/ 0 w 396282"/>
                <a:gd name="connsiteY91" fmla="*/ 482343 h 508000"/>
                <a:gd name="connsiteX92" fmla="*/ 0 w 396282"/>
                <a:gd name="connsiteY92" fmla="*/ 25657 h 508000"/>
                <a:gd name="connsiteX93" fmla="*/ 25733 w 396282"/>
                <a:gd name="connsiteY93" fmla="*/ 0 h 50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396282" h="508000">
                  <a:moveTo>
                    <a:pt x="339765" y="404714"/>
                  </a:moveTo>
                  <a:cubicBezTo>
                    <a:pt x="396282" y="404714"/>
                    <a:pt x="396282" y="404714"/>
                    <a:pt x="396282" y="404714"/>
                  </a:cubicBezTo>
                  <a:lnTo>
                    <a:pt x="314075" y="508000"/>
                  </a:lnTo>
                  <a:cubicBezTo>
                    <a:pt x="314075" y="435700"/>
                    <a:pt x="314075" y="435700"/>
                    <a:pt x="314075" y="435700"/>
                  </a:cubicBezTo>
                  <a:cubicBezTo>
                    <a:pt x="314075" y="420207"/>
                    <a:pt x="324351" y="404714"/>
                    <a:pt x="339765" y="404714"/>
                  </a:cubicBezTo>
                  <a:close/>
                  <a:moveTo>
                    <a:pt x="46319" y="389980"/>
                  </a:moveTo>
                  <a:cubicBezTo>
                    <a:pt x="41172" y="389980"/>
                    <a:pt x="41172" y="395111"/>
                    <a:pt x="41172" y="400242"/>
                  </a:cubicBezTo>
                  <a:cubicBezTo>
                    <a:pt x="41172" y="400242"/>
                    <a:pt x="41172" y="400242"/>
                    <a:pt x="41172" y="410505"/>
                  </a:cubicBezTo>
                  <a:cubicBezTo>
                    <a:pt x="41172" y="415636"/>
                    <a:pt x="41172" y="420768"/>
                    <a:pt x="46319" y="420768"/>
                  </a:cubicBezTo>
                  <a:cubicBezTo>
                    <a:pt x="46319" y="420768"/>
                    <a:pt x="46319" y="420768"/>
                    <a:pt x="200714" y="420768"/>
                  </a:cubicBezTo>
                  <a:cubicBezTo>
                    <a:pt x="200714" y="420768"/>
                    <a:pt x="205861" y="415636"/>
                    <a:pt x="205861" y="410505"/>
                  </a:cubicBezTo>
                  <a:lnTo>
                    <a:pt x="205861" y="400242"/>
                  </a:lnTo>
                  <a:cubicBezTo>
                    <a:pt x="205861" y="395111"/>
                    <a:pt x="200714" y="389980"/>
                    <a:pt x="200714" y="389980"/>
                  </a:cubicBezTo>
                  <a:cubicBezTo>
                    <a:pt x="200714" y="389980"/>
                    <a:pt x="200714" y="389980"/>
                    <a:pt x="46319" y="389980"/>
                  </a:cubicBezTo>
                  <a:close/>
                  <a:moveTo>
                    <a:pt x="51465" y="333535"/>
                  </a:moveTo>
                  <a:cubicBezTo>
                    <a:pt x="46319" y="333535"/>
                    <a:pt x="41172" y="333535"/>
                    <a:pt x="41172" y="338667"/>
                  </a:cubicBezTo>
                  <a:cubicBezTo>
                    <a:pt x="41172" y="338667"/>
                    <a:pt x="41172" y="338667"/>
                    <a:pt x="41172" y="354061"/>
                  </a:cubicBezTo>
                  <a:cubicBezTo>
                    <a:pt x="41172" y="359192"/>
                    <a:pt x="46319" y="359192"/>
                    <a:pt x="51465" y="359192"/>
                  </a:cubicBezTo>
                  <a:cubicBezTo>
                    <a:pt x="51465" y="359192"/>
                    <a:pt x="51465" y="359192"/>
                    <a:pt x="339670" y="359192"/>
                  </a:cubicBezTo>
                  <a:cubicBezTo>
                    <a:pt x="344817" y="359192"/>
                    <a:pt x="349963" y="359192"/>
                    <a:pt x="349963" y="354061"/>
                  </a:cubicBezTo>
                  <a:lnTo>
                    <a:pt x="349963" y="338667"/>
                  </a:lnTo>
                  <a:cubicBezTo>
                    <a:pt x="349963" y="333535"/>
                    <a:pt x="344817" y="333535"/>
                    <a:pt x="339670" y="333535"/>
                  </a:cubicBezTo>
                  <a:cubicBezTo>
                    <a:pt x="339670" y="333535"/>
                    <a:pt x="339670" y="333535"/>
                    <a:pt x="51465" y="333535"/>
                  </a:cubicBezTo>
                  <a:close/>
                  <a:moveTo>
                    <a:pt x="51465" y="271960"/>
                  </a:moveTo>
                  <a:cubicBezTo>
                    <a:pt x="46319" y="271960"/>
                    <a:pt x="41172" y="277091"/>
                    <a:pt x="41172" y="282222"/>
                  </a:cubicBezTo>
                  <a:cubicBezTo>
                    <a:pt x="41172" y="282222"/>
                    <a:pt x="41172" y="282222"/>
                    <a:pt x="41172" y="297616"/>
                  </a:cubicBezTo>
                  <a:cubicBezTo>
                    <a:pt x="41172" y="297616"/>
                    <a:pt x="46319" y="302748"/>
                    <a:pt x="51465" y="302748"/>
                  </a:cubicBezTo>
                  <a:cubicBezTo>
                    <a:pt x="51465" y="302748"/>
                    <a:pt x="51465" y="302748"/>
                    <a:pt x="339670" y="302748"/>
                  </a:cubicBezTo>
                  <a:cubicBezTo>
                    <a:pt x="344817" y="302748"/>
                    <a:pt x="349963" y="297616"/>
                    <a:pt x="349963" y="297616"/>
                  </a:cubicBezTo>
                  <a:lnTo>
                    <a:pt x="349963" y="282222"/>
                  </a:lnTo>
                  <a:cubicBezTo>
                    <a:pt x="349963" y="277091"/>
                    <a:pt x="344817" y="271960"/>
                    <a:pt x="339670" y="271960"/>
                  </a:cubicBezTo>
                  <a:cubicBezTo>
                    <a:pt x="339670" y="271960"/>
                    <a:pt x="339670" y="271960"/>
                    <a:pt x="51465" y="271960"/>
                  </a:cubicBezTo>
                  <a:close/>
                  <a:moveTo>
                    <a:pt x="51465" y="215515"/>
                  </a:moveTo>
                  <a:cubicBezTo>
                    <a:pt x="46319" y="215515"/>
                    <a:pt x="41172" y="220647"/>
                    <a:pt x="41172" y="225778"/>
                  </a:cubicBezTo>
                  <a:cubicBezTo>
                    <a:pt x="41172" y="225778"/>
                    <a:pt x="41172" y="225778"/>
                    <a:pt x="41172" y="236040"/>
                  </a:cubicBezTo>
                  <a:cubicBezTo>
                    <a:pt x="41172" y="241172"/>
                    <a:pt x="46319" y="246303"/>
                    <a:pt x="51465" y="246303"/>
                  </a:cubicBezTo>
                  <a:cubicBezTo>
                    <a:pt x="51465" y="246303"/>
                    <a:pt x="51465" y="246303"/>
                    <a:pt x="339670" y="246303"/>
                  </a:cubicBezTo>
                  <a:cubicBezTo>
                    <a:pt x="344817" y="246303"/>
                    <a:pt x="349963" y="241172"/>
                    <a:pt x="349963" y="236040"/>
                  </a:cubicBezTo>
                  <a:lnTo>
                    <a:pt x="349963" y="225778"/>
                  </a:lnTo>
                  <a:cubicBezTo>
                    <a:pt x="349963" y="220647"/>
                    <a:pt x="344817" y="215515"/>
                    <a:pt x="339670" y="215515"/>
                  </a:cubicBezTo>
                  <a:cubicBezTo>
                    <a:pt x="339670" y="215515"/>
                    <a:pt x="339670" y="215515"/>
                    <a:pt x="51465" y="215515"/>
                  </a:cubicBezTo>
                  <a:close/>
                  <a:moveTo>
                    <a:pt x="221300" y="148808"/>
                  </a:moveTo>
                  <a:cubicBezTo>
                    <a:pt x="221300" y="148808"/>
                    <a:pt x="216154" y="148808"/>
                    <a:pt x="216154" y="153939"/>
                  </a:cubicBezTo>
                  <a:cubicBezTo>
                    <a:pt x="216154" y="153939"/>
                    <a:pt x="216154" y="153939"/>
                    <a:pt x="216154" y="169333"/>
                  </a:cubicBezTo>
                  <a:cubicBezTo>
                    <a:pt x="216154" y="174465"/>
                    <a:pt x="221300" y="174465"/>
                    <a:pt x="221300" y="174465"/>
                  </a:cubicBezTo>
                  <a:cubicBezTo>
                    <a:pt x="221300" y="174465"/>
                    <a:pt x="221300" y="174465"/>
                    <a:pt x="349963" y="174465"/>
                  </a:cubicBezTo>
                  <a:cubicBezTo>
                    <a:pt x="355110" y="174465"/>
                    <a:pt x="355110" y="174465"/>
                    <a:pt x="355110" y="169333"/>
                  </a:cubicBezTo>
                  <a:lnTo>
                    <a:pt x="355110" y="153939"/>
                  </a:lnTo>
                  <a:cubicBezTo>
                    <a:pt x="355110" y="148808"/>
                    <a:pt x="355110" y="148808"/>
                    <a:pt x="349963" y="148808"/>
                  </a:cubicBezTo>
                  <a:cubicBezTo>
                    <a:pt x="349963" y="148808"/>
                    <a:pt x="349963" y="148808"/>
                    <a:pt x="221300" y="148808"/>
                  </a:cubicBezTo>
                  <a:close/>
                  <a:moveTo>
                    <a:pt x="97784" y="112889"/>
                  </a:moveTo>
                  <a:lnTo>
                    <a:pt x="97784" y="174465"/>
                  </a:lnTo>
                  <a:cubicBezTo>
                    <a:pt x="97784" y="174465"/>
                    <a:pt x="97784" y="174465"/>
                    <a:pt x="133809" y="174465"/>
                  </a:cubicBezTo>
                  <a:cubicBezTo>
                    <a:pt x="133809" y="174465"/>
                    <a:pt x="133809" y="174465"/>
                    <a:pt x="133809" y="112889"/>
                  </a:cubicBezTo>
                  <a:cubicBezTo>
                    <a:pt x="133809" y="112889"/>
                    <a:pt x="133809" y="112889"/>
                    <a:pt x="97784" y="112889"/>
                  </a:cubicBezTo>
                  <a:close/>
                  <a:moveTo>
                    <a:pt x="221300" y="97495"/>
                  </a:moveTo>
                  <a:cubicBezTo>
                    <a:pt x="221300" y="97495"/>
                    <a:pt x="216154" y="102626"/>
                    <a:pt x="216154" y="107758"/>
                  </a:cubicBezTo>
                  <a:cubicBezTo>
                    <a:pt x="216154" y="107758"/>
                    <a:pt x="216154" y="107758"/>
                    <a:pt x="216154" y="118020"/>
                  </a:cubicBezTo>
                  <a:cubicBezTo>
                    <a:pt x="216154" y="123152"/>
                    <a:pt x="221300" y="128283"/>
                    <a:pt x="221300" y="128283"/>
                  </a:cubicBezTo>
                  <a:cubicBezTo>
                    <a:pt x="221300" y="128283"/>
                    <a:pt x="221300" y="128283"/>
                    <a:pt x="349963" y="128283"/>
                  </a:cubicBezTo>
                  <a:cubicBezTo>
                    <a:pt x="355110" y="128283"/>
                    <a:pt x="355110" y="123152"/>
                    <a:pt x="355110" y="118020"/>
                  </a:cubicBezTo>
                  <a:cubicBezTo>
                    <a:pt x="355110" y="118020"/>
                    <a:pt x="355110" y="118020"/>
                    <a:pt x="355110" y="107758"/>
                  </a:cubicBezTo>
                  <a:cubicBezTo>
                    <a:pt x="355110" y="102626"/>
                    <a:pt x="355110" y="97495"/>
                    <a:pt x="349963" y="97495"/>
                  </a:cubicBezTo>
                  <a:cubicBezTo>
                    <a:pt x="349963" y="97495"/>
                    <a:pt x="349963" y="97495"/>
                    <a:pt x="221300" y="97495"/>
                  </a:cubicBezTo>
                  <a:close/>
                  <a:moveTo>
                    <a:pt x="149249" y="82101"/>
                  </a:moveTo>
                  <a:lnTo>
                    <a:pt x="149249" y="174465"/>
                  </a:lnTo>
                  <a:cubicBezTo>
                    <a:pt x="149249" y="174465"/>
                    <a:pt x="149249" y="174465"/>
                    <a:pt x="185275" y="174465"/>
                  </a:cubicBezTo>
                  <a:cubicBezTo>
                    <a:pt x="185275" y="174465"/>
                    <a:pt x="185275" y="174465"/>
                    <a:pt x="185275" y="82101"/>
                  </a:cubicBezTo>
                  <a:cubicBezTo>
                    <a:pt x="185275" y="82101"/>
                    <a:pt x="185275" y="82101"/>
                    <a:pt x="149249" y="82101"/>
                  </a:cubicBezTo>
                  <a:close/>
                  <a:moveTo>
                    <a:pt x="221300" y="46182"/>
                  </a:moveTo>
                  <a:cubicBezTo>
                    <a:pt x="221300" y="46182"/>
                    <a:pt x="216154" y="51313"/>
                    <a:pt x="216154" y="56444"/>
                  </a:cubicBezTo>
                  <a:lnTo>
                    <a:pt x="216154" y="71838"/>
                  </a:lnTo>
                  <a:cubicBezTo>
                    <a:pt x="216154" y="71838"/>
                    <a:pt x="221300" y="76970"/>
                    <a:pt x="221300" y="76970"/>
                  </a:cubicBezTo>
                  <a:cubicBezTo>
                    <a:pt x="221300" y="76970"/>
                    <a:pt x="221300" y="76970"/>
                    <a:pt x="349963" y="76970"/>
                  </a:cubicBezTo>
                  <a:cubicBezTo>
                    <a:pt x="349963" y="76970"/>
                    <a:pt x="355110" y="71838"/>
                    <a:pt x="355110" y="71838"/>
                  </a:cubicBezTo>
                  <a:cubicBezTo>
                    <a:pt x="355110" y="71838"/>
                    <a:pt x="355110" y="71838"/>
                    <a:pt x="355110" y="56444"/>
                  </a:cubicBezTo>
                  <a:cubicBezTo>
                    <a:pt x="355110" y="51313"/>
                    <a:pt x="349963" y="46182"/>
                    <a:pt x="349963" y="46182"/>
                  </a:cubicBezTo>
                  <a:cubicBezTo>
                    <a:pt x="349963" y="46182"/>
                    <a:pt x="349963" y="46182"/>
                    <a:pt x="221300" y="46182"/>
                  </a:cubicBezTo>
                  <a:close/>
                  <a:moveTo>
                    <a:pt x="46319" y="41051"/>
                  </a:moveTo>
                  <a:lnTo>
                    <a:pt x="46319" y="174465"/>
                  </a:lnTo>
                  <a:cubicBezTo>
                    <a:pt x="46319" y="174465"/>
                    <a:pt x="46319" y="174465"/>
                    <a:pt x="82344" y="174465"/>
                  </a:cubicBezTo>
                  <a:cubicBezTo>
                    <a:pt x="82344" y="174465"/>
                    <a:pt x="82344" y="174465"/>
                    <a:pt x="82344" y="41051"/>
                  </a:cubicBezTo>
                  <a:cubicBezTo>
                    <a:pt x="82344" y="41051"/>
                    <a:pt x="82344" y="41051"/>
                    <a:pt x="46319" y="41051"/>
                  </a:cubicBezTo>
                  <a:close/>
                  <a:moveTo>
                    <a:pt x="25733" y="0"/>
                  </a:moveTo>
                  <a:cubicBezTo>
                    <a:pt x="25733" y="0"/>
                    <a:pt x="25733" y="0"/>
                    <a:pt x="370549" y="0"/>
                  </a:cubicBezTo>
                  <a:cubicBezTo>
                    <a:pt x="385989" y="0"/>
                    <a:pt x="396282" y="10263"/>
                    <a:pt x="396282" y="25657"/>
                  </a:cubicBezTo>
                  <a:cubicBezTo>
                    <a:pt x="396282" y="25657"/>
                    <a:pt x="396282" y="25657"/>
                    <a:pt x="396282" y="384849"/>
                  </a:cubicBezTo>
                  <a:cubicBezTo>
                    <a:pt x="396282" y="384849"/>
                    <a:pt x="396282" y="384849"/>
                    <a:pt x="313938" y="384849"/>
                  </a:cubicBezTo>
                  <a:cubicBezTo>
                    <a:pt x="298498" y="384849"/>
                    <a:pt x="283059" y="395111"/>
                    <a:pt x="283059" y="410505"/>
                  </a:cubicBezTo>
                  <a:cubicBezTo>
                    <a:pt x="283059" y="410505"/>
                    <a:pt x="283059" y="410505"/>
                    <a:pt x="283059" y="508000"/>
                  </a:cubicBezTo>
                  <a:cubicBezTo>
                    <a:pt x="283059" y="508000"/>
                    <a:pt x="283059" y="508000"/>
                    <a:pt x="25733" y="508000"/>
                  </a:cubicBezTo>
                  <a:cubicBezTo>
                    <a:pt x="10293" y="508000"/>
                    <a:pt x="0" y="497737"/>
                    <a:pt x="0" y="482343"/>
                  </a:cubicBezTo>
                  <a:cubicBezTo>
                    <a:pt x="0" y="482343"/>
                    <a:pt x="0" y="482343"/>
                    <a:pt x="0" y="25657"/>
                  </a:cubicBezTo>
                  <a:cubicBezTo>
                    <a:pt x="0" y="10263"/>
                    <a:pt x="10293" y="0"/>
                    <a:pt x="25733" y="0"/>
                  </a:cubicBezTo>
                  <a:close/>
                </a:path>
              </a:pathLst>
            </a:custGeom>
            <a:solidFill>
              <a:schemeClr val="tx2">
                <a:lumMod val="40000"/>
                <a:lumOff val="60000"/>
              </a:schemeClr>
            </a:solidFill>
            <a:ln>
              <a:noFill/>
            </a:ln>
            <a:extLst/>
          </p:spPr>
          <p:txBody>
            <a:bodyPr anchor="ctr"/>
            <a:lstStyle/>
            <a:p>
              <a:pPr algn="ctr"/>
              <a:endParaRPr>
                <a:latin typeface="+mn-lt"/>
                <a:ea typeface="+mn-ea"/>
                <a:cs typeface="+mn-ea"/>
                <a:sym typeface="+mn-lt"/>
              </a:endParaRPr>
            </a:p>
          </p:txBody>
        </p:sp>
      </p:grpSp>
      <p:grpSp>
        <p:nvGrpSpPr>
          <p:cNvPr id="23" name="组合 22"/>
          <p:cNvGrpSpPr/>
          <p:nvPr/>
        </p:nvGrpSpPr>
        <p:grpSpPr>
          <a:xfrm>
            <a:off x="3100042" y="5565329"/>
            <a:ext cx="1035115" cy="621323"/>
            <a:chOff x="3059832" y="3068960"/>
            <a:chExt cx="1035115" cy="621323"/>
          </a:xfrm>
        </p:grpSpPr>
        <p:grpSp>
          <p:nvGrpSpPr>
            <p:cNvPr id="24" name="组合 23"/>
            <p:cNvGrpSpPr/>
            <p:nvPr/>
          </p:nvGrpSpPr>
          <p:grpSpPr>
            <a:xfrm>
              <a:off x="3059832" y="3068960"/>
              <a:ext cx="1035115" cy="621323"/>
              <a:chOff x="3059832" y="3068960"/>
              <a:chExt cx="1035115" cy="621323"/>
            </a:xfrm>
          </p:grpSpPr>
          <p:sp>
            <p:nvSpPr>
              <p:cNvPr id="27" name="iS1ide-Oval 10"/>
              <p:cNvSpPr/>
              <p:nvPr/>
            </p:nvSpPr>
            <p:spPr bwMode="auto">
              <a:xfrm>
                <a:off x="3944780" y="3286009"/>
                <a:ext cx="150167" cy="150167"/>
              </a:xfrm>
              <a:prstGeom prst="ellipse">
                <a:avLst/>
              </a:prstGeom>
              <a:noFill/>
              <a:ln w="19050" cap="flat" cmpd="sng" algn="ctr">
                <a:solidFill>
                  <a:srgbClr val="D0D0D0"/>
                </a:solidFill>
                <a:prstDash val="solid"/>
                <a:round/>
                <a:headEnd type="none" w="med" len="med"/>
                <a:tailEnd type="none" w="med" len="med"/>
              </a:ln>
            </p:spPr>
            <p:txBody>
              <a:bodyPr anchor="ctr"/>
              <a:lstStyle/>
              <a:p>
                <a:pPr algn="ctr"/>
                <a:endParaRPr sz="4000" b="1">
                  <a:latin typeface="+mn-lt"/>
                  <a:ea typeface="+mn-ea"/>
                  <a:cs typeface="+mn-ea"/>
                  <a:sym typeface="+mn-lt"/>
                </a:endParaRPr>
              </a:p>
            </p:txBody>
          </p:sp>
          <p:sp>
            <p:nvSpPr>
              <p:cNvPr id="28" name="iS1ide-Teardrop 16"/>
              <p:cNvSpPr/>
              <p:nvPr/>
            </p:nvSpPr>
            <p:spPr bwMode="auto">
              <a:xfrm rot="2691234">
                <a:off x="3059832" y="3068960"/>
                <a:ext cx="621322" cy="621323"/>
              </a:xfrm>
              <a:prstGeom prst="teardrop">
                <a:avLst/>
              </a:prstGeom>
              <a:solidFill>
                <a:srgbClr val="D0D0D0"/>
              </a:solidFill>
              <a:ln w="19050">
                <a:noFill/>
                <a:round/>
                <a:headEnd/>
                <a:tailEnd/>
              </a:ln>
            </p:spPr>
            <p:txBody>
              <a:bodyPr anchor="ctr"/>
              <a:lstStyle/>
              <a:p>
                <a:pPr algn="ctr"/>
                <a:endParaRPr sz="4000" b="1">
                  <a:latin typeface="+mn-lt"/>
                  <a:ea typeface="+mn-ea"/>
                  <a:cs typeface="+mn-ea"/>
                  <a:sym typeface="+mn-lt"/>
                </a:endParaRPr>
              </a:p>
            </p:txBody>
          </p:sp>
        </p:grpSp>
        <p:sp>
          <p:nvSpPr>
            <p:cNvPr id="26" name="iS1ide-Oval 23"/>
            <p:cNvSpPr/>
            <p:nvPr/>
          </p:nvSpPr>
          <p:spPr bwMode="auto">
            <a:xfrm>
              <a:off x="3075196" y="3084293"/>
              <a:ext cx="598645" cy="598646"/>
            </a:xfrm>
            <a:prstGeom prst="ellipse">
              <a:avLst/>
            </a:prstGeom>
            <a:solidFill>
              <a:srgbClr val="D0D0D0"/>
            </a:solidFill>
            <a:ln w="19050">
              <a:noFill/>
              <a:round/>
              <a:headEnd/>
              <a:tailEnd/>
            </a:ln>
          </p:spPr>
          <p:txBody>
            <a:bodyPr rot="0" spcFirstLastPara="0" vert="horz" wrap="none" lIns="91440" tIns="45720" rIns="91440" bIns="45720" anchor="ctr" anchorCtr="1" forceAA="0" compatLnSpc="1">
              <a:prstTxWarp prst="textNoShape">
                <a:avLst/>
              </a:prstTxWarp>
              <a:noAutofit/>
            </a:bodyPr>
            <a:lstStyle/>
            <a:p>
              <a:pPr algn="ctr"/>
              <a:r>
                <a:rPr lang="en-US" altLang="zh-CN" sz="2400" b="1" dirty="0" smtClean="0">
                  <a:solidFill>
                    <a:schemeClr val="bg1">
                      <a:lumMod val="100000"/>
                    </a:schemeClr>
                  </a:solidFill>
                  <a:latin typeface="+mn-lt"/>
                  <a:ea typeface="+mn-ea"/>
                  <a:cs typeface="+mn-ea"/>
                  <a:sym typeface="+mn-lt"/>
                </a:rPr>
                <a:t>04</a:t>
              </a:r>
              <a:endParaRPr lang="en-US" altLang="zh-CN" sz="2400" b="1" dirty="0">
                <a:solidFill>
                  <a:schemeClr val="bg1">
                    <a:lumMod val="100000"/>
                  </a:schemeClr>
                </a:solidFill>
                <a:latin typeface="+mn-lt"/>
                <a:ea typeface="+mn-ea"/>
                <a:cs typeface="+mn-ea"/>
                <a:sym typeface="+mn-lt"/>
              </a:endParaRPr>
            </a:p>
          </p:txBody>
        </p:sp>
      </p:grpSp>
      <p:sp>
        <p:nvSpPr>
          <p:cNvPr id="30" name="íṡľíḍè-TextBox 45"/>
          <p:cNvSpPr txBox="1"/>
          <p:nvPr/>
        </p:nvSpPr>
        <p:spPr>
          <a:xfrm>
            <a:off x="4607768" y="5564976"/>
            <a:ext cx="1869554" cy="434801"/>
          </a:xfrm>
          <a:prstGeom prst="rect">
            <a:avLst/>
          </a:prstGeom>
          <a:noFill/>
        </p:spPr>
        <p:txBody>
          <a:bodyPr wrap="none" lIns="0" tIns="0" rIns="0" bIns="0" anchor="b" anchorCtr="0">
            <a:normAutofit/>
          </a:bodyPr>
          <a:lstStyle/>
          <a:p>
            <a:pPr marL="342900" indent="-342900">
              <a:buFont typeface="Wingdings" pitchFamily="2" charset="2"/>
              <a:buChar char="u"/>
            </a:pPr>
            <a:r>
              <a:rPr lang="zh-CN" altLang="en-US" sz="2400" b="1" dirty="0" smtClean="0">
                <a:solidFill>
                  <a:schemeClr val="bg1">
                    <a:lumMod val="85000"/>
                  </a:schemeClr>
                </a:solidFill>
                <a:latin typeface="+mn-lt"/>
                <a:ea typeface="+mn-ea"/>
                <a:cs typeface="+mn-ea"/>
                <a:sym typeface="+mn-lt"/>
              </a:rPr>
              <a:t>其他重点问题</a:t>
            </a:r>
            <a:endParaRPr lang="zh-CN" altLang="en-US" sz="2400" b="1" dirty="0">
              <a:solidFill>
                <a:schemeClr val="bg1">
                  <a:lumMod val="85000"/>
                </a:schemeClr>
              </a:solidFill>
              <a:latin typeface="+mn-lt"/>
              <a:ea typeface="+mn-ea"/>
              <a:cs typeface="+mn-ea"/>
              <a:sym typeface="+mn-lt"/>
            </a:endParaRPr>
          </a:p>
        </p:txBody>
      </p:sp>
    </p:spTree>
    <p:custDataLst>
      <p:tags r:id="rId1"/>
    </p:custDataLst>
    <p:extLst>
      <p:ext uri="{BB962C8B-B14F-4D97-AF65-F5344CB8AC3E}">
        <p14:creationId xmlns:p14="http://schemas.microsoft.com/office/powerpoint/2010/main" val="22877340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任意多边形 13"/>
          <p:cNvSpPr/>
          <p:nvPr/>
        </p:nvSpPr>
        <p:spPr>
          <a:xfrm rot="8100000">
            <a:off x="4480258" y="1550394"/>
            <a:ext cx="3037648" cy="5540574"/>
          </a:xfrm>
          <a:custGeom>
            <a:avLst/>
            <a:gdLst>
              <a:gd name="connsiteX0" fmla="*/ 1158496 w 4233627"/>
              <a:gd name="connsiteY0" fmla="*/ 7790665 h 7806607"/>
              <a:gd name="connsiteX1" fmla="*/ 1110636 w 4233627"/>
              <a:gd name="connsiteY1" fmla="*/ 4673417 h 7806607"/>
              <a:gd name="connsiteX2" fmla="*/ 395382 w 4233627"/>
              <a:gd name="connsiteY2" fmla="*/ 4673417 h 7806607"/>
              <a:gd name="connsiteX3" fmla="*/ 117694 w 4233627"/>
              <a:gd name="connsiteY3" fmla="*/ 4663754 h 7806607"/>
              <a:gd name="connsiteX4" fmla="*/ 0 w 4233627"/>
              <a:gd name="connsiteY4" fmla="*/ 17184 h 7806607"/>
              <a:gd name="connsiteX5" fmla="*/ 48682 w 4233627"/>
              <a:gd name="connsiteY5" fmla="*/ 12063 h 7806607"/>
              <a:gd name="connsiteX6" fmla="*/ 395382 w 4233627"/>
              <a:gd name="connsiteY6" fmla="*/ 0 h 7806607"/>
              <a:gd name="connsiteX7" fmla="*/ 2197982 w 4233627"/>
              <a:gd name="connsiteY7" fmla="*/ 0 h 7806607"/>
              <a:gd name="connsiteX8" fmla="*/ 2881364 w 4233627"/>
              <a:gd name="connsiteY8" fmla="*/ 47475 h 7806607"/>
              <a:gd name="connsiteX9" fmla="*/ 3105617 w 4233627"/>
              <a:gd name="connsiteY9" fmla="*/ 87209 h 7806607"/>
              <a:gd name="connsiteX10" fmla="*/ 3105800 w 4233627"/>
              <a:gd name="connsiteY10" fmla="*/ 96593 h 7806607"/>
              <a:gd name="connsiteX11" fmla="*/ 3238784 w 4233627"/>
              <a:gd name="connsiteY11" fmla="*/ 96593 h 7806607"/>
              <a:gd name="connsiteX12" fmla="*/ 3922167 w 4233627"/>
              <a:gd name="connsiteY12" fmla="*/ 174914 h 7806607"/>
              <a:gd name="connsiteX13" fmla="*/ 4146419 w 4233627"/>
              <a:gd name="connsiteY13" fmla="*/ 240467 h 7806607"/>
              <a:gd name="connsiteX14" fmla="*/ 4233627 w 4233627"/>
              <a:gd name="connsiteY14" fmla="*/ 7637241 h 7806607"/>
              <a:gd name="connsiteX15" fmla="*/ 3922167 w 4233627"/>
              <a:gd name="connsiteY15" fmla="*/ 7728286 h 7806607"/>
              <a:gd name="connsiteX16" fmla="*/ 3238781 w 4233627"/>
              <a:gd name="connsiteY16" fmla="*/ 7806607 h 7806607"/>
              <a:gd name="connsiteX17" fmla="*/ 1436184 w 4233627"/>
              <a:gd name="connsiteY17" fmla="*/ 7806607 h 7806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233627" h="7806607">
                <a:moveTo>
                  <a:pt x="1158496" y="7790665"/>
                </a:moveTo>
                <a:lnTo>
                  <a:pt x="1110636" y="4673417"/>
                </a:lnTo>
                <a:lnTo>
                  <a:pt x="395382" y="4673417"/>
                </a:lnTo>
                <a:lnTo>
                  <a:pt x="117694" y="4663754"/>
                </a:lnTo>
                <a:lnTo>
                  <a:pt x="0" y="17184"/>
                </a:lnTo>
                <a:lnTo>
                  <a:pt x="48682" y="12063"/>
                </a:lnTo>
                <a:cubicBezTo>
                  <a:pt x="162673" y="4087"/>
                  <a:pt x="278337" y="0"/>
                  <a:pt x="395382" y="0"/>
                </a:cubicBezTo>
                <a:lnTo>
                  <a:pt x="2197982" y="0"/>
                </a:lnTo>
                <a:cubicBezTo>
                  <a:pt x="2432072" y="0"/>
                  <a:pt x="2660625" y="16348"/>
                  <a:pt x="2881364" y="47475"/>
                </a:cubicBezTo>
                <a:lnTo>
                  <a:pt x="3105617" y="87209"/>
                </a:lnTo>
                <a:lnTo>
                  <a:pt x="3105800" y="96593"/>
                </a:lnTo>
                <a:lnTo>
                  <a:pt x="3238784" y="96593"/>
                </a:lnTo>
                <a:cubicBezTo>
                  <a:pt x="3472874" y="96593"/>
                  <a:pt x="3701427" y="123563"/>
                  <a:pt x="3922167" y="174914"/>
                </a:cubicBezTo>
                <a:lnTo>
                  <a:pt x="4146419" y="240467"/>
                </a:lnTo>
                <a:lnTo>
                  <a:pt x="4233627" y="7637241"/>
                </a:lnTo>
                <a:lnTo>
                  <a:pt x="3922167" y="7728286"/>
                </a:lnTo>
                <a:cubicBezTo>
                  <a:pt x="3701427" y="7779637"/>
                  <a:pt x="3472874" y="7806607"/>
                  <a:pt x="3238781" y="7806607"/>
                </a:cubicBezTo>
                <a:lnTo>
                  <a:pt x="1436184" y="7806607"/>
                </a:lnTo>
                <a:close/>
              </a:path>
            </a:pathLst>
          </a:custGeom>
          <a:gradFill>
            <a:gsLst>
              <a:gs pos="0">
                <a:schemeClr val="tx1">
                  <a:alpha val="20000"/>
                </a:schemeClr>
              </a:gs>
              <a:gs pos="100000">
                <a:srgbClr val="568092">
                  <a:alpha val="0"/>
                </a:srgbClr>
              </a:gs>
            </a:gsLst>
            <a:lin ang="0" scaled="0"/>
          </a:gradFill>
          <a:ln>
            <a:noFill/>
          </a:ln>
          <a:effectLst>
            <a:softEdge rad="7620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prstClr val="white"/>
              </a:solidFill>
              <a:cs typeface="+mn-ea"/>
              <a:sym typeface="+mn-lt"/>
            </a:endParaRPr>
          </a:p>
        </p:txBody>
      </p:sp>
      <p:sp>
        <p:nvSpPr>
          <p:cNvPr id="4" name="矩形 3"/>
          <p:cNvSpPr/>
          <p:nvPr/>
        </p:nvSpPr>
        <p:spPr>
          <a:xfrm>
            <a:off x="5148064" y="1188962"/>
            <a:ext cx="3498188" cy="3662541"/>
          </a:xfrm>
          <a:prstGeom prst="rect">
            <a:avLst/>
          </a:prstGeom>
        </p:spPr>
        <p:txBody>
          <a:bodyPr wrap="square">
            <a:spAutoFit/>
          </a:bodyPr>
          <a:lstStyle/>
          <a:p>
            <a:pPr marL="342900" indent="-342900">
              <a:spcBef>
                <a:spcPts val="0"/>
              </a:spcBef>
              <a:spcAft>
                <a:spcPts val="1200"/>
              </a:spcAft>
              <a:buFont typeface="+mj-lt"/>
              <a:buAutoNum type="arabicPeriod"/>
            </a:pPr>
            <a:r>
              <a:rPr lang="zh-CN" altLang="en-US" sz="1600" dirty="0">
                <a:latin typeface="+mn-ea"/>
                <a:ea typeface="+mn-ea"/>
              </a:rPr>
              <a:t>现金流入口径与销售表回款一致（有部分项目计入现金流回款但没记收入和利润</a:t>
            </a:r>
            <a:r>
              <a:rPr lang="zh-CN" altLang="en-US" sz="1600" dirty="0" smtClean="0">
                <a:latin typeface="+mn-ea"/>
                <a:ea typeface="+mn-ea"/>
              </a:rPr>
              <a:t>）；</a:t>
            </a:r>
            <a:endParaRPr lang="zh-CN" altLang="en-US" sz="1600" dirty="0">
              <a:latin typeface="+mn-ea"/>
              <a:ea typeface="+mn-ea"/>
            </a:endParaRPr>
          </a:p>
          <a:p>
            <a:pPr marL="342900" indent="-342900">
              <a:spcBef>
                <a:spcPts val="0"/>
              </a:spcBef>
              <a:spcAft>
                <a:spcPts val="1200"/>
              </a:spcAft>
              <a:buFont typeface="+mj-lt"/>
              <a:buAutoNum type="arabicPeriod"/>
            </a:pPr>
            <a:r>
              <a:rPr lang="zh-CN" altLang="en-US" sz="1600" dirty="0" smtClean="0">
                <a:latin typeface="+mn-ea"/>
                <a:ea typeface="+mn-ea"/>
              </a:rPr>
              <a:t>增值税进项税、增值</a:t>
            </a:r>
            <a:r>
              <a:rPr lang="zh-CN" altLang="en-US" sz="1600" dirty="0">
                <a:latin typeface="+mn-ea"/>
                <a:ea typeface="+mn-ea"/>
              </a:rPr>
              <a:t>税金及附加一般不会退税，铺排现金流时应考虑这个</a:t>
            </a:r>
            <a:r>
              <a:rPr lang="zh-CN" altLang="en-US" sz="1600" dirty="0" smtClean="0">
                <a:latin typeface="+mn-ea"/>
                <a:ea typeface="+mn-ea"/>
              </a:rPr>
              <a:t>因素；</a:t>
            </a:r>
            <a:endParaRPr lang="zh-CN" altLang="en-US" sz="1600" dirty="0">
              <a:latin typeface="+mn-ea"/>
              <a:ea typeface="+mn-ea"/>
            </a:endParaRPr>
          </a:p>
          <a:p>
            <a:pPr marL="342900" indent="-342900">
              <a:spcBef>
                <a:spcPts val="0"/>
              </a:spcBef>
              <a:spcAft>
                <a:spcPts val="1200"/>
              </a:spcAft>
              <a:buFont typeface="+mj-lt"/>
              <a:buAutoNum type="arabicPeriod"/>
            </a:pPr>
            <a:r>
              <a:rPr lang="zh-CN" altLang="en-US" sz="1600" dirty="0">
                <a:latin typeface="+mn-ea"/>
                <a:ea typeface="+mn-ea"/>
              </a:rPr>
              <a:t>土增</a:t>
            </a:r>
            <a:r>
              <a:rPr lang="zh-CN" altLang="en-US" sz="1600" dirty="0" smtClean="0">
                <a:latin typeface="+mn-ea"/>
                <a:ea typeface="+mn-ea"/>
              </a:rPr>
              <a:t>税和所得税后期</a:t>
            </a:r>
            <a:r>
              <a:rPr lang="zh-CN" altLang="en-US" sz="1600" dirty="0">
                <a:latin typeface="+mn-ea"/>
                <a:ea typeface="+mn-ea"/>
              </a:rPr>
              <a:t>或中间出现负数也需要特别考虑，是否可以退，或者退完再继续缴纳</a:t>
            </a:r>
            <a:r>
              <a:rPr lang="zh-CN" altLang="en-US" sz="1600" dirty="0" smtClean="0">
                <a:latin typeface="+mn-ea"/>
                <a:ea typeface="+mn-ea"/>
              </a:rPr>
              <a:t>；尽量避免减少先交再退的情况</a:t>
            </a:r>
            <a:endParaRPr lang="en-US" altLang="zh-CN" sz="1600" dirty="0" smtClean="0">
              <a:latin typeface="+mn-ea"/>
              <a:ea typeface="+mn-ea"/>
            </a:endParaRPr>
          </a:p>
          <a:p>
            <a:pPr marL="342900" indent="-342900">
              <a:spcBef>
                <a:spcPts val="0"/>
              </a:spcBef>
              <a:spcAft>
                <a:spcPts val="1200"/>
              </a:spcAft>
              <a:buFont typeface="+mj-lt"/>
              <a:buAutoNum type="arabicPeriod"/>
            </a:pPr>
            <a:r>
              <a:rPr lang="zh-CN" altLang="zh-CN" sz="1600" dirty="0">
                <a:latin typeface="+mn-ea"/>
                <a:ea typeface="+mn-ea"/>
              </a:rPr>
              <a:t>各项费用排期也不应出现负数</a:t>
            </a:r>
          </a:p>
          <a:p>
            <a:pPr marL="342900" indent="-342900">
              <a:spcBef>
                <a:spcPts val="0"/>
              </a:spcBef>
              <a:spcAft>
                <a:spcPts val="1200"/>
              </a:spcAft>
              <a:buFont typeface="+mj-lt"/>
              <a:buAutoNum type="arabicPeriod"/>
            </a:pPr>
            <a:endParaRPr lang="en-US" altLang="zh-CN" sz="1600" dirty="0" smtClean="0">
              <a:latin typeface="+mn-ea"/>
              <a:ea typeface="+mn-ea"/>
            </a:endParaRPr>
          </a:p>
        </p:txBody>
      </p:sp>
      <p:grpSp>
        <p:nvGrpSpPr>
          <p:cNvPr id="6" name="组合 5"/>
          <p:cNvGrpSpPr/>
          <p:nvPr/>
        </p:nvGrpSpPr>
        <p:grpSpPr>
          <a:xfrm>
            <a:off x="569016" y="116632"/>
            <a:ext cx="3301807" cy="625027"/>
            <a:chOff x="3770274" y="3938956"/>
            <a:chExt cx="1016801" cy="487405"/>
          </a:xfrm>
          <a:effectLst>
            <a:outerShdw blurRad="50800" dist="38100" dir="2700000" algn="tl" rotWithShape="0">
              <a:prstClr val="black">
                <a:alpha val="40000"/>
              </a:prstClr>
            </a:outerShdw>
          </a:effectLst>
        </p:grpSpPr>
        <p:sp>
          <p:nvSpPr>
            <p:cNvPr id="7" name="圆角矩形 6"/>
            <p:cNvSpPr/>
            <p:nvPr/>
          </p:nvSpPr>
          <p:spPr>
            <a:xfrm>
              <a:off x="3770274" y="3938956"/>
              <a:ext cx="1016801" cy="487405"/>
            </a:xfrm>
            <a:prstGeom prst="roundRect">
              <a:avLst>
                <a:gd name="adj" fmla="val 50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600" dirty="0" smtClean="0">
                  <a:solidFill>
                    <a:schemeClr val="tx2"/>
                  </a:solidFill>
                  <a:latin typeface="+mn-ea"/>
                  <a:cs typeface="+mn-ea"/>
                  <a:sym typeface="+mn-lt"/>
                </a:rPr>
                <a:t>     项目</a:t>
              </a:r>
              <a:r>
                <a:rPr lang="zh-CN" altLang="en-US" sz="1600" dirty="0">
                  <a:solidFill>
                    <a:schemeClr val="tx2"/>
                  </a:solidFill>
                  <a:latin typeface="+mn-ea"/>
                  <a:cs typeface="+mn-ea"/>
                  <a:sym typeface="+mn-lt"/>
                </a:rPr>
                <a:t>现金流量表</a:t>
              </a:r>
              <a:endParaRPr lang="en-US" altLang="zh-CN" sz="1600" dirty="0">
                <a:solidFill>
                  <a:schemeClr val="tx2"/>
                </a:solidFill>
                <a:latin typeface="+mn-ea"/>
                <a:cs typeface="+mn-ea"/>
                <a:sym typeface="+mn-lt"/>
              </a:endParaRPr>
            </a:p>
          </p:txBody>
        </p:sp>
        <p:sp>
          <p:nvSpPr>
            <p:cNvPr id="8" name="椭圆 7"/>
            <p:cNvSpPr/>
            <p:nvPr/>
          </p:nvSpPr>
          <p:spPr>
            <a:xfrm>
              <a:off x="3810497" y="4088637"/>
              <a:ext cx="67400" cy="186567"/>
            </a:xfrm>
            <a:prstGeom prst="ellipse">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solidFill>
                  <a:schemeClr val="tx1"/>
                </a:solidFill>
                <a:cs typeface="+mn-ea"/>
                <a:sym typeface="+mn-lt"/>
              </a:endParaRPr>
            </a:p>
          </p:txBody>
        </p:sp>
      </p:grpSp>
      <p:pic>
        <p:nvPicPr>
          <p:cNvPr id="2355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7" y="1170696"/>
            <a:ext cx="4620984" cy="52769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3296545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任意多边形 13"/>
          <p:cNvSpPr/>
          <p:nvPr/>
        </p:nvSpPr>
        <p:spPr>
          <a:xfrm rot="8100000">
            <a:off x="4480258" y="1550394"/>
            <a:ext cx="3037648" cy="5540574"/>
          </a:xfrm>
          <a:custGeom>
            <a:avLst/>
            <a:gdLst>
              <a:gd name="connsiteX0" fmla="*/ 1158496 w 4233627"/>
              <a:gd name="connsiteY0" fmla="*/ 7790665 h 7806607"/>
              <a:gd name="connsiteX1" fmla="*/ 1110636 w 4233627"/>
              <a:gd name="connsiteY1" fmla="*/ 4673417 h 7806607"/>
              <a:gd name="connsiteX2" fmla="*/ 395382 w 4233627"/>
              <a:gd name="connsiteY2" fmla="*/ 4673417 h 7806607"/>
              <a:gd name="connsiteX3" fmla="*/ 117694 w 4233627"/>
              <a:gd name="connsiteY3" fmla="*/ 4663754 h 7806607"/>
              <a:gd name="connsiteX4" fmla="*/ 0 w 4233627"/>
              <a:gd name="connsiteY4" fmla="*/ 17184 h 7806607"/>
              <a:gd name="connsiteX5" fmla="*/ 48682 w 4233627"/>
              <a:gd name="connsiteY5" fmla="*/ 12063 h 7806607"/>
              <a:gd name="connsiteX6" fmla="*/ 395382 w 4233627"/>
              <a:gd name="connsiteY6" fmla="*/ 0 h 7806607"/>
              <a:gd name="connsiteX7" fmla="*/ 2197982 w 4233627"/>
              <a:gd name="connsiteY7" fmla="*/ 0 h 7806607"/>
              <a:gd name="connsiteX8" fmla="*/ 2881364 w 4233627"/>
              <a:gd name="connsiteY8" fmla="*/ 47475 h 7806607"/>
              <a:gd name="connsiteX9" fmla="*/ 3105617 w 4233627"/>
              <a:gd name="connsiteY9" fmla="*/ 87209 h 7806607"/>
              <a:gd name="connsiteX10" fmla="*/ 3105800 w 4233627"/>
              <a:gd name="connsiteY10" fmla="*/ 96593 h 7806607"/>
              <a:gd name="connsiteX11" fmla="*/ 3238784 w 4233627"/>
              <a:gd name="connsiteY11" fmla="*/ 96593 h 7806607"/>
              <a:gd name="connsiteX12" fmla="*/ 3922167 w 4233627"/>
              <a:gd name="connsiteY12" fmla="*/ 174914 h 7806607"/>
              <a:gd name="connsiteX13" fmla="*/ 4146419 w 4233627"/>
              <a:gd name="connsiteY13" fmla="*/ 240467 h 7806607"/>
              <a:gd name="connsiteX14" fmla="*/ 4233627 w 4233627"/>
              <a:gd name="connsiteY14" fmla="*/ 7637241 h 7806607"/>
              <a:gd name="connsiteX15" fmla="*/ 3922167 w 4233627"/>
              <a:gd name="connsiteY15" fmla="*/ 7728286 h 7806607"/>
              <a:gd name="connsiteX16" fmla="*/ 3238781 w 4233627"/>
              <a:gd name="connsiteY16" fmla="*/ 7806607 h 7806607"/>
              <a:gd name="connsiteX17" fmla="*/ 1436184 w 4233627"/>
              <a:gd name="connsiteY17" fmla="*/ 7806607 h 7806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233627" h="7806607">
                <a:moveTo>
                  <a:pt x="1158496" y="7790665"/>
                </a:moveTo>
                <a:lnTo>
                  <a:pt x="1110636" y="4673417"/>
                </a:lnTo>
                <a:lnTo>
                  <a:pt x="395382" y="4673417"/>
                </a:lnTo>
                <a:lnTo>
                  <a:pt x="117694" y="4663754"/>
                </a:lnTo>
                <a:lnTo>
                  <a:pt x="0" y="17184"/>
                </a:lnTo>
                <a:lnTo>
                  <a:pt x="48682" y="12063"/>
                </a:lnTo>
                <a:cubicBezTo>
                  <a:pt x="162673" y="4087"/>
                  <a:pt x="278337" y="0"/>
                  <a:pt x="395382" y="0"/>
                </a:cubicBezTo>
                <a:lnTo>
                  <a:pt x="2197982" y="0"/>
                </a:lnTo>
                <a:cubicBezTo>
                  <a:pt x="2432072" y="0"/>
                  <a:pt x="2660625" y="16348"/>
                  <a:pt x="2881364" y="47475"/>
                </a:cubicBezTo>
                <a:lnTo>
                  <a:pt x="3105617" y="87209"/>
                </a:lnTo>
                <a:lnTo>
                  <a:pt x="3105800" y="96593"/>
                </a:lnTo>
                <a:lnTo>
                  <a:pt x="3238784" y="96593"/>
                </a:lnTo>
                <a:cubicBezTo>
                  <a:pt x="3472874" y="96593"/>
                  <a:pt x="3701427" y="123563"/>
                  <a:pt x="3922167" y="174914"/>
                </a:cubicBezTo>
                <a:lnTo>
                  <a:pt x="4146419" y="240467"/>
                </a:lnTo>
                <a:lnTo>
                  <a:pt x="4233627" y="7637241"/>
                </a:lnTo>
                <a:lnTo>
                  <a:pt x="3922167" y="7728286"/>
                </a:lnTo>
                <a:cubicBezTo>
                  <a:pt x="3701427" y="7779637"/>
                  <a:pt x="3472874" y="7806607"/>
                  <a:pt x="3238781" y="7806607"/>
                </a:cubicBezTo>
                <a:lnTo>
                  <a:pt x="1436184" y="7806607"/>
                </a:lnTo>
                <a:close/>
              </a:path>
            </a:pathLst>
          </a:custGeom>
          <a:gradFill>
            <a:gsLst>
              <a:gs pos="0">
                <a:schemeClr val="tx1">
                  <a:alpha val="20000"/>
                </a:schemeClr>
              </a:gs>
              <a:gs pos="100000">
                <a:srgbClr val="568092">
                  <a:alpha val="0"/>
                </a:srgbClr>
              </a:gs>
            </a:gsLst>
            <a:lin ang="0" scaled="0"/>
          </a:gradFill>
          <a:ln>
            <a:noFill/>
          </a:ln>
          <a:effectLst>
            <a:softEdge rad="7620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prstClr val="white"/>
              </a:solidFill>
              <a:cs typeface="+mn-ea"/>
              <a:sym typeface="+mn-lt"/>
            </a:endParaRPr>
          </a:p>
        </p:txBody>
      </p:sp>
      <p:sp>
        <p:nvSpPr>
          <p:cNvPr id="4" name="矩形 3"/>
          <p:cNvSpPr/>
          <p:nvPr/>
        </p:nvSpPr>
        <p:spPr>
          <a:xfrm>
            <a:off x="4860032" y="1772816"/>
            <a:ext cx="3786220" cy="4462760"/>
          </a:xfrm>
          <a:prstGeom prst="rect">
            <a:avLst/>
          </a:prstGeom>
        </p:spPr>
        <p:txBody>
          <a:bodyPr wrap="square">
            <a:spAutoFit/>
          </a:bodyPr>
          <a:lstStyle/>
          <a:p>
            <a:pPr marL="342900" indent="-342900">
              <a:spcBef>
                <a:spcPts val="0"/>
              </a:spcBef>
              <a:spcAft>
                <a:spcPts val="1200"/>
              </a:spcAft>
              <a:buFont typeface="+mj-lt"/>
              <a:buAutoNum type="arabicPeriod"/>
            </a:pPr>
            <a:r>
              <a:rPr lang="zh-CN" altLang="en-US" sz="1600" dirty="0" smtClean="0">
                <a:latin typeface="+mn-ea"/>
                <a:ea typeface="+mn-ea"/>
              </a:rPr>
              <a:t>无自持物业的项目总投资额与运营情况表总投资额一致；</a:t>
            </a:r>
            <a:endParaRPr lang="zh-CN" altLang="en-US" sz="1600" dirty="0">
              <a:latin typeface="+mn-ea"/>
              <a:ea typeface="+mn-ea"/>
            </a:endParaRPr>
          </a:p>
          <a:p>
            <a:pPr marL="342900" indent="-342900">
              <a:spcBef>
                <a:spcPts val="0"/>
              </a:spcBef>
              <a:spcAft>
                <a:spcPts val="1200"/>
              </a:spcAft>
              <a:buFont typeface="+mj-lt"/>
              <a:buAutoNum type="arabicPeriod"/>
            </a:pPr>
            <a:r>
              <a:rPr lang="zh-CN" altLang="en-US" sz="1600" dirty="0" smtClean="0">
                <a:latin typeface="+mn-ea"/>
                <a:ea typeface="+mn-ea"/>
              </a:rPr>
              <a:t>存在自持物业的项目总投资额应包括建设期管理费；</a:t>
            </a:r>
            <a:endParaRPr lang="zh-CN" altLang="en-US" sz="1600" dirty="0">
              <a:latin typeface="+mn-ea"/>
              <a:ea typeface="+mn-ea"/>
            </a:endParaRPr>
          </a:p>
          <a:p>
            <a:pPr marL="342900" indent="-342900">
              <a:spcBef>
                <a:spcPts val="0"/>
              </a:spcBef>
              <a:spcAft>
                <a:spcPts val="1200"/>
              </a:spcAft>
              <a:buFont typeface="+mj-lt"/>
              <a:buAutoNum type="arabicPeriod"/>
            </a:pPr>
            <a:r>
              <a:rPr lang="zh-CN" altLang="en-US" sz="1600" dirty="0" smtClean="0">
                <a:latin typeface="+mn-ea"/>
                <a:ea typeface="+mn-ea"/>
              </a:rPr>
              <a:t>分摊原则及口径：</a:t>
            </a:r>
            <a:endParaRPr lang="en-US" altLang="zh-CN" sz="1600" dirty="0" smtClean="0">
              <a:latin typeface="+mn-ea"/>
              <a:ea typeface="+mn-ea"/>
            </a:endParaRPr>
          </a:p>
          <a:p>
            <a:pPr>
              <a:spcBef>
                <a:spcPts val="0"/>
              </a:spcBef>
              <a:spcAft>
                <a:spcPts val="1200"/>
              </a:spcAft>
            </a:pPr>
            <a:r>
              <a:rPr lang="en-US" altLang="zh-CN" sz="1600" dirty="0" smtClean="0">
                <a:latin typeface="+mn-ea"/>
                <a:ea typeface="+mn-ea"/>
              </a:rPr>
              <a:t>     a.</a:t>
            </a:r>
            <a:r>
              <a:rPr lang="zh-CN" altLang="en-US" sz="1600" dirty="0" smtClean="0">
                <a:latin typeface="+mn-ea"/>
                <a:ea typeface="+mn-ea"/>
              </a:rPr>
              <a:t>按照车位成本不分摊到地上填写；</a:t>
            </a:r>
            <a:endParaRPr lang="en-US" altLang="zh-CN" sz="1600" dirty="0" smtClean="0">
              <a:latin typeface="+mn-ea"/>
              <a:ea typeface="+mn-ea"/>
            </a:endParaRPr>
          </a:p>
          <a:p>
            <a:pPr>
              <a:spcBef>
                <a:spcPts val="0"/>
              </a:spcBef>
              <a:spcAft>
                <a:spcPts val="1200"/>
              </a:spcAft>
            </a:pPr>
            <a:r>
              <a:rPr lang="zh-CN" altLang="en-US" sz="1600" dirty="0" smtClean="0">
                <a:latin typeface="+mn-ea"/>
                <a:ea typeface="+mn-ea"/>
              </a:rPr>
              <a:t>     </a:t>
            </a:r>
            <a:r>
              <a:rPr lang="en-US" altLang="zh-CN" sz="1600" dirty="0" smtClean="0">
                <a:latin typeface="+mn-ea"/>
                <a:ea typeface="+mn-ea"/>
              </a:rPr>
              <a:t>b.</a:t>
            </a:r>
            <a:r>
              <a:rPr lang="zh-CN" altLang="en-US" sz="1600" dirty="0" smtClean="0">
                <a:latin typeface="+mn-ea"/>
                <a:ea typeface="+mn-ea"/>
              </a:rPr>
              <a:t>销售</a:t>
            </a:r>
            <a:r>
              <a:rPr lang="zh-CN" altLang="en-US" sz="1600" dirty="0">
                <a:latin typeface="+mn-ea"/>
                <a:ea typeface="+mn-ea"/>
              </a:rPr>
              <a:t>费用、管理费用、</a:t>
            </a:r>
            <a:r>
              <a:rPr lang="zh-CN" altLang="en-US" sz="1600" dirty="0" smtClean="0">
                <a:latin typeface="+mn-ea"/>
                <a:ea typeface="+mn-ea"/>
              </a:rPr>
              <a:t>附加税按</a:t>
            </a:r>
            <a:r>
              <a:rPr lang="zh-CN" altLang="en-US" sz="1600" dirty="0">
                <a:latin typeface="+mn-ea"/>
                <a:ea typeface="+mn-ea"/>
              </a:rPr>
              <a:t>各业态收入占项目总收入比例分摊； </a:t>
            </a:r>
            <a:endParaRPr lang="en-US" altLang="zh-CN" sz="1600" dirty="0" smtClean="0">
              <a:latin typeface="+mn-ea"/>
              <a:ea typeface="+mn-ea"/>
            </a:endParaRPr>
          </a:p>
          <a:p>
            <a:pPr>
              <a:spcBef>
                <a:spcPts val="0"/>
              </a:spcBef>
              <a:spcAft>
                <a:spcPts val="1200"/>
              </a:spcAft>
            </a:pPr>
            <a:r>
              <a:rPr lang="en-US" altLang="zh-CN" sz="1600" dirty="0">
                <a:latin typeface="+mn-ea"/>
                <a:ea typeface="+mn-ea"/>
              </a:rPr>
              <a:t> </a:t>
            </a:r>
            <a:r>
              <a:rPr lang="en-US" altLang="zh-CN" sz="1600" dirty="0" smtClean="0">
                <a:latin typeface="+mn-ea"/>
                <a:ea typeface="+mn-ea"/>
              </a:rPr>
              <a:t>    c.</a:t>
            </a:r>
            <a:r>
              <a:rPr lang="zh-CN" altLang="en-US" sz="1600" dirty="0">
                <a:latin typeface="+mn-ea"/>
                <a:ea typeface="+mn-ea"/>
              </a:rPr>
              <a:t>财务</a:t>
            </a:r>
            <a:r>
              <a:rPr lang="zh-CN" altLang="en-US" sz="1600" dirty="0" smtClean="0">
                <a:latin typeface="+mn-ea"/>
                <a:ea typeface="+mn-ea"/>
              </a:rPr>
              <a:t>费用车位</a:t>
            </a:r>
            <a:r>
              <a:rPr lang="zh-CN" altLang="en-US" sz="1600" dirty="0">
                <a:latin typeface="+mn-ea"/>
                <a:ea typeface="+mn-ea"/>
              </a:rPr>
              <a:t>不参与分摊，除车位外其他业态按该业态可售面积占不含车位项目可售面积比例分摊</a:t>
            </a:r>
            <a:r>
              <a:rPr lang="zh-CN" altLang="en-US" sz="1600" dirty="0" smtClean="0">
                <a:latin typeface="+mn-ea"/>
                <a:ea typeface="+mn-ea"/>
              </a:rPr>
              <a:t>；</a:t>
            </a:r>
            <a:endParaRPr lang="en-US" altLang="zh-CN" sz="1600" dirty="0" smtClean="0">
              <a:latin typeface="+mn-ea"/>
              <a:ea typeface="+mn-ea"/>
            </a:endParaRPr>
          </a:p>
          <a:p>
            <a:pPr>
              <a:spcBef>
                <a:spcPts val="0"/>
              </a:spcBef>
              <a:spcAft>
                <a:spcPts val="1200"/>
              </a:spcAft>
            </a:pPr>
            <a:r>
              <a:rPr lang="en-US" altLang="zh-CN" sz="1600" dirty="0">
                <a:latin typeface="+mn-ea"/>
                <a:ea typeface="+mn-ea"/>
              </a:rPr>
              <a:t> </a:t>
            </a:r>
            <a:r>
              <a:rPr lang="en-US" altLang="zh-CN" sz="1600" dirty="0" smtClean="0">
                <a:latin typeface="+mn-ea"/>
                <a:ea typeface="+mn-ea"/>
              </a:rPr>
              <a:t>    d.</a:t>
            </a:r>
            <a:r>
              <a:rPr lang="zh-CN" altLang="en-US" sz="1600" dirty="0">
                <a:latin typeface="+mn-ea"/>
                <a:ea typeface="+mn-ea"/>
              </a:rPr>
              <a:t>未取得发票成本</a:t>
            </a:r>
            <a:r>
              <a:rPr lang="zh-CN" altLang="en-US" sz="1600" dirty="0" smtClean="0">
                <a:latin typeface="+mn-ea"/>
                <a:ea typeface="+mn-ea"/>
              </a:rPr>
              <a:t>影响：</a:t>
            </a:r>
            <a:r>
              <a:rPr lang="zh-CN" altLang="en-US" sz="1600" dirty="0">
                <a:latin typeface="+mn-ea"/>
                <a:ea typeface="+mn-ea"/>
              </a:rPr>
              <a:t>车位不参与分摊，除车位外其他业态按该业态可售面积占不含车位项目可售面积比例分摊。</a:t>
            </a:r>
          </a:p>
        </p:txBody>
      </p:sp>
      <p:grpSp>
        <p:nvGrpSpPr>
          <p:cNvPr id="6" name="组合 5"/>
          <p:cNvGrpSpPr/>
          <p:nvPr/>
        </p:nvGrpSpPr>
        <p:grpSpPr>
          <a:xfrm>
            <a:off x="737852" y="116632"/>
            <a:ext cx="3847667" cy="980728"/>
            <a:chOff x="3770274" y="3938956"/>
            <a:chExt cx="1558864" cy="487405"/>
          </a:xfrm>
          <a:effectLst>
            <a:outerShdw blurRad="50800" dist="38100" dir="2700000" algn="tl" rotWithShape="0">
              <a:prstClr val="black">
                <a:alpha val="40000"/>
              </a:prstClr>
            </a:outerShdw>
          </a:effectLst>
        </p:grpSpPr>
        <p:sp>
          <p:nvSpPr>
            <p:cNvPr id="7" name="圆角矩形 6"/>
            <p:cNvSpPr/>
            <p:nvPr/>
          </p:nvSpPr>
          <p:spPr>
            <a:xfrm>
              <a:off x="3770274" y="3938956"/>
              <a:ext cx="1558864" cy="487405"/>
            </a:xfrm>
            <a:prstGeom prst="roundRect">
              <a:avLst>
                <a:gd name="adj" fmla="val 50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600" dirty="0" smtClean="0">
                  <a:solidFill>
                    <a:schemeClr val="tx2"/>
                  </a:solidFill>
                  <a:latin typeface="+mn-ea"/>
                  <a:cs typeface="+mn-ea"/>
                  <a:sym typeface="+mn-lt"/>
                </a:rPr>
                <a:t>    项目</a:t>
              </a:r>
              <a:r>
                <a:rPr lang="zh-CN" altLang="en-US" sz="1600" dirty="0">
                  <a:solidFill>
                    <a:schemeClr val="tx2"/>
                  </a:solidFill>
                  <a:latin typeface="+mn-ea"/>
                  <a:cs typeface="+mn-ea"/>
                  <a:sym typeface="+mn-lt"/>
                </a:rPr>
                <a:t>出售物业各业态不含税总</a:t>
              </a:r>
              <a:r>
                <a:rPr lang="zh-CN" altLang="en-US" sz="1600" dirty="0" smtClean="0">
                  <a:solidFill>
                    <a:schemeClr val="tx2"/>
                  </a:solidFill>
                  <a:latin typeface="+mn-ea"/>
                  <a:cs typeface="+mn-ea"/>
                  <a:sym typeface="+mn-lt"/>
                </a:rPr>
                <a:t>投资         额单方</a:t>
              </a:r>
              <a:r>
                <a:rPr lang="zh-CN" altLang="en-US" sz="1600" dirty="0">
                  <a:solidFill>
                    <a:schemeClr val="tx2"/>
                  </a:solidFill>
                  <a:latin typeface="+mn-ea"/>
                  <a:cs typeface="+mn-ea"/>
                  <a:sym typeface="+mn-lt"/>
                </a:rPr>
                <a:t>成本明细表</a:t>
              </a:r>
            </a:p>
          </p:txBody>
        </p:sp>
        <p:sp>
          <p:nvSpPr>
            <p:cNvPr id="8" name="椭圆 7"/>
            <p:cNvSpPr/>
            <p:nvPr/>
          </p:nvSpPr>
          <p:spPr>
            <a:xfrm>
              <a:off x="3857725" y="4076977"/>
              <a:ext cx="94772" cy="96655"/>
            </a:xfrm>
            <a:prstGeom prst="ellipse">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solidFill>
                  <a:schemeClr val="tx1"/>
                </a:solidFill>
                <a:cs typeface="+mn-ea"/>
                <a:sym typeface="+mn-lt"/>
              </a:endParaRPr>
            </a:p>
          </p:txBody>
        </p:sp>
      </p:grpSp>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949" y="1484784"/>
            <a:ext cx="4464177" cy="3656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135586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3089060" y="5229200"/>
            <a:ext cx="1035115" cy="621321"/>
            <a:chOff x="3059833" y="1511535"/>
            <a:chExt cx="1035115" cy="621321"/>
          </a:xfrm>
        </p:grpSpPr>
        <p:sp>
          <p:nvSpPr>
            <p:cNvPr id="8" name="iS1ide-Oval 9"/>
            <p:cNvSpPr/>
            <p:nvPr/>
          </p:nvSpPr>
          <p:spPr bwMode="auto">
            <a:xfrm>
              <a:off x="3944781" y="1747114"/>
              <a:ext cx="150167" cy="150167"/>
            </a:xfrm>
            <a:prstGeom prst="ellipse">
              <a:avLst/>
            </a:prstGeom>
            <a:solidFill>
              <a:schemeClr val="bg1"/>
            </a:solidFill>
            <a:ln w="19050" cap="flat" cmpd="sng" algn="ctr">
              <a:solidFill>
                <a:schemeClr val="accent1">
                  <a:lumMod val="100000"/>
                </a:schemeClr>
              </a:solidFill>
              <a:prstDash val="solid"/>
              <a:round/>
              <a:headEnd type="none" w="med" len="med"/>
              <a:tailEnd type="none" w="med" len="med"/>
            </a:ln>
          </p:spPr>
          <p:txBody>
            <a:bodyPr anchor="ctr"/>
            <a:lstStyle/>
            <a:p>
              <a:pPr algn="ctr"/>
              <a:endParaRPr sz="4000" b="1">
                <a:latin typeface="+mn-lt"/>
                <a:ea typeface="+mn-ea"/>
                <a:cs typeface="+mn-ea"/>
                <a:sym typeface="+mn-lt"/>
              </a:endParaRPr>
            </a:p>
          </p:txBody>
        </p:sp>
        <p:sp>
          <p:nvSpPr>
            <p:cNvPr id="41" name="iS1ide-Teardrop 15"/>
            <p:cNvSpPr/>
            <p:nvPr/>
          </p:nvSpPr>
          <p:spPr bwMode="auto">
            <a:xfrm rot="2691234">
              <a:off x="3059833" y="1511535"/>
              <a:ext cx="621322" cy="621321"/>
            </a:xfrm>
            <a:prstGeom prst="teardrop">
              <a:avLst/>
            </a:prstGeom>
            <a:solidFill>
              <a:schemeClr val="accent1">
                <a:lumMod val="100000"/>
              </a:schemeClr>
            </a:solidFill>
            <a:ln w="19050">
              <a:noFill/>
              <a:round/>
              <a:headEnd/>
              <a:tailEnd/>
            </a:ln>
          </p:spPr>
          <p:txBody>
            <a:bodyPr anchor="ctr"/>
            <a:lstStyle/>
            <a:p>
              <a:pPr algn="ctr"/>
              <a:endParaRPr sz="4000" b="1">
                <a:latin typeface="+mn-lt"/>
                <a:ea typeface="+mn-ea"/>
                <a:cs typeface="+mn-ea"/>
                <a:sym typeface="+mn-lt"/>
              </a:endParaRPr>
            </a:p>
          </p:txBody>
        </p:sp>
        <p:sp>
          <p:nvSpPr>
            <p:cNvPr id="42" name="iS1ide-Oval 22"/>
            <p:cNvSpPr/>
            <p:nvPr/>
          </p:nvSpPr>
          <p:spPr bwMode="auto">
            <a:xfrm>
              <a:off x="3075196" y="1522873"/>
              <a:ext cx="598645" cy="598644"/>
            </a:xfrm>
            <a:prstGeom prst="ellipse">
              <a:avLst/>
            </a:prstGeom>
            <a:solidFill>
              <a:schemeClr val="bg1">
                <a:alpha val="0"/>
              </a:schemeClr>
            </a:solidFill>
            <a:ln w="19050">
              <a:noFill/>
              <a:round/>
              <a:headEnd/>
              <a:tailEnd/>
            </a:ln>
          </p:spPr>
          <p:txBody>
            <a:bodyPr rot="0" spcFirstLastPara="0" vert="horz" wrap="none" lIns="91440" tIns="45720" rIns="91440" bIns="45720" anchor="ctr" anchorCtr="1" forceAA="0" compatLnSpc="1">
              <a:prstTxWarp prst="textNoShape">
                <a:avLst/>
              </a:prstTxWarp>
              <a:noAutofit/>
            </a:bodyPr>
            <a:lstStyle/>
            <a:p>
              <a:pPr algn="ctr"/>
              <a:r>
                <a:rPr lang="en-US" altLang="zh-CN" sz="2400" b="1" dirty="0" smtClean="0">
                  <a:solidFill>
                    <a:schemeClr val="bg1">
                      <a:lumMod val="100000"/>
                    </a:schemeClr>
                  </a:solidFill>
                  <a:latin typeface="+mn-lt"/>
                  <a:ea typeface="+mn-ea"/>
                  <a:cs typeface="+mn-ea"/>
                  <a:sym typeface="+mn-lt"/>
                </a:rPr>
                <a:t>04</a:t>
              </a:r>
              <a:endParaRPr lang="en-US" altLang="zh-CN" sz="2400" b="1" dirty="0">
                <a:solidFill>
                  <a:schemeClr val="bg1">
                    <a:lumMod val="100000"/>
                  </a:schemeClr>
                </a:solidFill>
                <a:latin typeface="+mn-lt"/>
                <a:ea typeface="+mn-ea"/>
                <a:cs typeface="+mn-ea"/>
                <a:sym typeface="+mn-lt"/>
              </a:endParaRPr>
            </a:p>
          </p:txBody>
        </p:sp>
      </p:grpSp>
      <p:cxnSp>
        <p:nvCxnSpPr>
          <p:cNvPr id="7" name="iS1ide-Straight Connector 8"/>
          <p:cNvCxnSpPr/>
          <p:nvPr/>
        </p:nvCxnSpPr>
        <p:spPr>
          <a:xfrm>
            <a:off x="4019863" y="901497"/>
            <a:ext cx="0" cy="5205924"/>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nvGrpSpPr>
          <p:cNvPr id="15" name="组合 14"/>
          <p:cNvGrpSpPr/>
          <p:nvPr/>
        </p:nvGrpSpPr>
        <p:grpSpPr>
          <a:xfrm>
            <a:off x="3059832" y="1484784"/>
            <a:ext cx="1035115" cy="621321"/>
            <a:chOff x="3059832" y="4535871"/>
            <a:chExt cx="1035115" cy="621321"/>
          </a:xfrm>
        </p:grpSpPr>
        <p:sp>
          <p:nvSpPr>
            <p:cNvPr id="11" name="iS1ide-Oval 12"/>
            <p:cNvSpPr/>
            <p:nvPr/>
          </p:nvSpPr>
          <p:spPr bwMode="auto">
            <a:xfrm>
              <a:off x="3944780" y="4771447"/>
              <a:ext cx="150167" cy="150167"/>
            </a:xfrm>
            <a:prstGeom prst="ellipse">
              <a:avLst/>
            </a:prstGeom>
            <a:noFill/>
            <a:ln w="19050">
              <a:solidFill>
                <a:srgbClr val="D0D0D0"/>
              </a:solidFill>
              <a:round/>
              <a:headEnd/>
              <a:tailEnd/>
            </a:ln>
          </p:spPr>
          <p:txBody>
            <a:bodyPr rot="0" spcFirstLastPara="0" vert="horz" wrap="none" lIns="91440" tIns="45720" rIns="91440" bIns="45720" anchor="ctr" anchorCtr="1" forceAA="0" compatLnSpc="1">
              <a:prstTxWarp prst="textNoShape">
                <a:avLst/>
              </a:prstTxWarp>
              <a:noAutofit/>
            </a:bodyPr>
            <a:lstStyle/>
            <a:p>
              <a:pPr algn="ctr"/>
              <a:endParaRPr sz="2400" b="1">
                <a:solidFill>
                  <a:schemeClr val="bg1">
                    <a:lumMod val="100000"/>
                  </a:schemeClr>
                </a:solidFill>
                <a:latin typeface="+mn-lt"/>
                <a:ea typeface="+mn-ea"/>
                <a:cs typeface="+mn-ea"/>
                <a:sym typeface="+mn-lt"/>
              </a:endParaRPr>
            </a:p>
          </p:txBody>
        </p:sp>
        <p:sp>
          <p:nvSpPr>
            <p:cNvPr id="35" name="iS1ide-Teardrop 18"/>
            <p:cNvSpPr/>
            <p:nvPr/>
          </p:nvSpPr>
          <p:spPr bwMode="auto">
            <a:xfrm rot="2691234">
              <a:off x="3059832" y="4535871"/>
              <a:ext cx="621322" cy="621321"/>
            </a:xfrm>
            <a:prstGeom prst="teardrop">
              <a:avLst/>
            </a:prstGeom>
            <a:solidFill>
              <a:srgbClr val="D0D0D0"/>
            </a:solidFill>
            <a:ln w="19050">
              <a:noFill/>
              <a:round/>
              <a:headEnd/>
              <a:tailEnd/>
            </a:ln>
          </p:spPr>
          <p:txBody>
            <a:bodyPr rot="0" spcFirstLastPara="0" vert="horz" wrap="none" lIns="91440" tIns="45720" rIns="91440" bIns="45720" anchor="ctr" anchorCtr="1" forceAA="0" compatLnSpc="1">
              <a:prstTxWarp prst="textNoShape">
                <a:avLst/>
              </a:prstTxWarp>
              <a:noAutofit/>
            </a:bodyPr>
            <a:lstStyle/>
            <a:p>
              <a:pPr algn="ctr"/>
              <a:endParaRPr sz="2400" b="1">
                <a:solidFill>
                  <a:schemeClr val="bg1">
                    <a:lumMod val="100000"/>
                  </a:schemeClr>
                </a:solidFill>
                <a:latin typeface="+mn-lt"/>
                <a:ea typeface="+mn-ea"/>
                <a:cs typeface="+mn-ea"/>
                <a:sym typeface="+mn-lt"/>
              </a:endParaRPr>
            </a:p>
          </p:txBody>
        </p:sp>
        <p:sp>
          <p:nvSpPr>
            <p:cNvPr id="36" name="iS1ide-Oval 25"/>
            <p:cNvSpPr/>
            <p:nvPr/>
          </p:nvSpPr>
          <p:spPr bwMode="auto">
            <a:xfrm>
              <a:off x="3075196" y="4547209"/>
              <a:ext cx="598645" cy="598644"/>
            </a:xfrm>
            <a:prstGeom prst="ellipse">
              <a:avLst/>
            </a:prstGeom>
            <a:solidFill>
              <a:srgbClr val="D0D0D0"/>
            </a:solidFill>
            <a:ln w="19050">
              <a:noFill/>
              <a:round/>
              <a:headEnd/>
              <a:tailEnd/>
            </a:ln>
          </p:spPr>
          <p:txBody>
            <a:bodyPr rot="0" spcFirstLastPara="0" vert="horz" wrap="none" lIns="91440" tIns="45720" rIns="91440" bIns="45720" anchor="ctr" anchorCtr="1" forceAA="0" compatLnSpc="1">
              <a:prstTxWarp prst="textNoShape">
                <a:avLst/>
              </a:prstTxWarp>
              <a:noAutofit/>
            </a:bodyPr>
            <a:lstStyle/>
            <a:p>
              <a:pPr algn="ctr"/>
              <a:r>
                <a:rPr lang="en-US" altLang="zh-CN" sz="2400" b="1" dirty="0">
                  <a:solidFill>
                    <a:schemeClr val="bg1">
                      <a:lumMod val="100000"/>
                    </a:schemeClr>
                  </a:solidFill>
                  <a:latin typeface="+mn-lt"/>
                  <a:ea typeface="+mn-ea"/>
                  <a:cs typeface="+mn-ea"/>
                  <a:sym typeface="+mn-lt"/>
                </a:rPr>
                <a:t>01</a:t>
              </a:r>
            </a:p>
          </p:txBody>
        </p:sp>
      </p:grpSp>
      <p:sp>
        <p:nvSpPr>
          <p:cNvPr id="31" name="íṡľíḍè-TextBox 30"/>
          <p:cNvSpPr txBox="1"/>
          <p:nvPr/>
        </p:nvSpPr>
        <p:spPr>
          <a:xfrm>
            <a:off x="4716016" y="1806692"/>
            <a:ext cx="1259210" cy="182148"/>
          </a:xfrm>
          <a:prstGeom prst="rect">
            <a:avLst/>
          </a:prstGeom>
          <a:noFill/>
        </p:spPr>
        <p:txBody>
          <a:bodyPr wrap="none" lIns="0" tIns="0" rIns="0" bIns="0" anchor="b" anchorCtr="0">
            <a:noAutofit/>
          </a:bodyPr>
          <a:lstStyle/>
          <a:p>
            <a:pPr marL="342900" indent="-342900">
              <a:buFont typeface="Wingdings" pitchFamily="2" charset="2"/>
              <a:buChar char="u"/>
            </a:pPr>
            <a:r>
              <a:rPr lang="zh-CN" altLang="en-US" sz="2400" b="1" dirty="0">
                <a:solidFill>
                  <a:schemeClr val="bg1">
                    <a:lumMod val="85000"/>
                  </a:schemeClr>
                </a:solidFill>
                <a:latin typeface="+mn-lt"/>
                <a:ea typeface="+mn-ea"/>
                <a:cs typeface="+mn-ea"/>
                <a:sym typeface="+mn-lt"/>
              </a:rPr>
              <a:t>责任书编制、变更流程</a:t>
            </a:r>
          </a:p>
        </p:txBody>
      </p:sp>
      <p:sp>
        <p:nvSpPr>
          <p:cNvPr id="29" name="íṡľíḍè-TextBox 35"/>
          <p:cNvSpPr txBox="1"/>
          <p:nvPr/>
        </p:nvSpPr>
        <p:spPr>
          <a:xfrm>
            <a:off x="4752950" y="2915353"/>
            <a:ext cx="1259210" cy="182148"/>
          </a:xfrm>
          <a:prstGeom prst="rect">
            <a:avLst/>
          </a:prstGeom>
          <a:noFill/>
        </p:spPr>
        <p:txBody>
          <a:bodyPr wrap="none" lIns="0" tIns="0" rIns="0" bIns="0" anchor="b" anchorCtr="0">
            <a:noAutofit/>
          </a:bodyPr>
          <a:lstStyle/>
          <a:p>
            <a:pPr marL="342900" indent="-342900">
              <a:buFont typeface="Wingdings" pitchFamily="2" charset="2"/>
              <a:buChar char="u"/>
            </a:pPr>
            <a:r>
              <a:rPr lang="zh-CN" altLang="en-US" sz="2400" b="1" dirty="0">
                <a:solidFill>
                  <a:schemeClr val="bg1">
                    <a:lumMod val="85000"/>
                  </a:schemeClr>
                </a:solidFill>
                <a:latin typeface="+mn-lt"/>
                <a:ea typeface="+mn-ea"/>
                <a:cs typeface="+mn-ea"/>
                <a:sym typeface="+mn-lt"/>
              </a:rPr>
              <a:t>提报</a:t>
            </a:r>
            <a:r>
              <a:rPr lang="zh-CN" altLang="en-US" sz="2400" b="1" dirty="0" smtClean="0">
                <a:solidFill>
                  <a:schemeClr val="bg1">
                    <a:lumMod val="85000"/>
                  </a:schemeClr>
                </a:solidFill>
                <a:latin typeface="+mn-lt"/>
                <a:ea typeface="+mn-ea"/>
                <a:cs typeface="+mn-ea"/>
                <a:sym typeface="+mn-lt"/>
              </a:rPr>
              <a:t>资料要求</a:t>
            </a:r>
            <a:endParaRPr lang="zh-CN" altLang="en-US" sz="2400" b="1" dirty="0">
              <a:solidFill>
                <a:schemeClr val="bg1">
                  <a:lumMod val="85000"/>
                </a:schemeClr>
              </a:solidFill>
              <a:latin typeface="+mn-lt"/>
              <a:ea typeface="+mn-ea"/>
              <a:cs typeface="+mn-ea"/>
              <a:sym typeface="+mn-lt"/>
            </a:endParaRPr>
          </a:p>
        </p:txBody>
      </p:sp>
      <p:sp>
        <p:nvSpPr>
          <p:cNvPr id="25" name="íṡľíḍè-TextBox 45"/>
          <p:cNvSpPr txBox="1"/>
          <p:nvPr/>
        </p:nvSpPr>
        <p:spPr>
          <a:xfrm>
            <a:off x="4716016" y="3901152"/>
            <a:ext cx="1869554" cy="434801"/>
          </a:xfrm>
          <a:prstGeom prst="rect">
            <a:avLst/>
          </a:prstGeom>
          <a:noFill/>
        </p:spPr>
        <p:txBody>
          <a:bodyPr wrap="none" lIns="0" tIns="0" rIns="0" bIns="0" anchor="b" anchorCtr="0">
            <a:normAutofit/>
          </a:bodyPr>
          <a:lstStyle/>
          <a:p>
            <a:pPr marL="342900" indent="-342900">
              <a:buFont typeface="Wingdings" pitchFamily="2" charset="2"/>
              <a:buChar char="u"/>
            </a:pPr>
            <a:r>
              <a:rPr lang="zh-CN" altLang="en-US" sz="2400" b="1" dirty="0">
                <a:solidFill>
                  <a:schemeClr val="bg1">
                    <a:lumMod val="85000"/>
                  </a:schemeClr>
                </a:solidFill>
                <a:latin typeface="+mn-lt"/>
                <a:ea typeface="+mn-ea"/>
                <a:cs typeface="+mn-ea"/>
                <a:sym typeface="+mn-lt"/>
              </a:rPr>
              <a:t>编制要点及相关要求</a:t>
            </a:r>
          </a:p>
        </p:txBody>
      </p:sp>
      <p:grpSp>
        <p:nvGrpSpPr>
          <p:cNvPr id="32" name="Group 6"/>
          <p:cNvGrpSpPr/>
          <p:nvPr/>
        </p:nvGrpSpPr>
        <p:grpSpPr>
          <a:xfrm>
            <a:off x="861041" y="2564904"/>
            <a:ext cx="1406703" cy="1582222"/>
            <a:chOff x="1883532" y="2813447"/>
            <a:chExt cx="1368153" cy="1538862"/>
          </a:xfrm>
        </p:grpSpPr>
        <p:sp>
          <p:nvSpPr>
            <p:cNvPr id="37" name="iS1ide-TextBox 2"/>
            <p:cNvSpPr txBox="1"/>
            <p:nvPr/>
          </p:nvSpPr>
          <p:spPr>
            <a:xfrm>
              <a:off x="1883908" y="4113076"/>
              <a:ext cx="1367777" cy="239233"/>
            </a:xfrm>
            <a:prstGeom prst="rect">
              <a:avLst/>
            </a:prstGeom>
            <a:noFill/>
          </p:spPr>
          <p:txBody>
            <a:bodyPr wrap="square" lIns="0" tIns="0" rIns="0" bIns="0" anchor="ctr">
              <a:normAutofit fontScale="92500" lnSpcReduction="10000"/>
            </a:bodyPr>
            <a:lstStyle/>
            <a:p>
              <a:pPr algn="dist"/>
              <a:r>
                <a:rPr lang="en-US" altLang="zh-CN" b="1" dirty="0">
                  <a:solidFill>
                    <a:schemeClr val="tx2"/>
                  </a:solidFill>
                  <a:latin typeface="+mn-lt"/>
                  <a:ea typeface="+mn-ea"/>
                  <a:cs typeface="+mn-ea"/>
                  <a:sym typeface="+mn-lt"/>
                </a:rPr>
                <a:t>CONTENTS</a:t>
              </a:r>
            </a:p>
          </p:txBody>
        </p:sp>
        <p:sp>
          <p:nvSpPr>
            <p:cNvPr id="38" name="iS1ide-TextBox 3"/>
            <p:cNvSpPr txBox="1"/>
            <p:nvPr/>
          </p:nvSpPr>
          <p:spPr>
            <a:xfrm>
              <a:off x="1883532" y="2813447"/>
              <a:ext cx="432048" cy="1231106"/>
            </a:xfrm>
            <a:prstGeom prst="rect">
              <a:avLst/>
            </a:prstGeom>
            <a:noFill/>
          </p:spPr>
          <p:txBody>
            <a:bodyPr wrap="square" lIns="0" tIns="0" rIns="0" bIns="0">
              <a:normAutofit/>
            </a:bodyPr>
            <a:lstStyle/>
            <a:p>
              <a:pPr algn="ctr"/>
              <a:r>
                <a:rPr lang="zh-CN" altLang="en-US" sz="4000" b="1" dirty="0">
                  <a:solidFill>
                    <a:schemeClr val="tx2"/>
                  </a:solidFill>
                  <a:latin typeface="+mn-lt"/>
                  <a:ea typeface="+mn-ea"/>
                  <a:cs typeface="+mn-ea"/>
                  <a:sym typeface="+mn-lt"/>
                </a:rPr>
                <a:t>目录</a:t>
              </a:r>
            </a:p>
          </p:txBody>
        </p:sp>
        <p:sp>
          <p:nvSpPr>
            <p:cNvPr id="47" name="iS1ide-Freeform: Shape 5"/>
            <p:cNvSpPr>
              <a:spLocks noChangeAspect="1"/>
            </p:cNvSpPr>
            <p:nvPr/>
          </p:nvSpPr>
          <p:spPr bwMode="auto">
            <a:xfrm>
              <a:off x="2423592" y="2898228"/>
              <a:ext cx="828093" cy="1061545"/>
            </a:xfrm>
            <a:custGeom>
              <a:avLst/>
              <a:gdLst>
                <a:gd name="connsiteX0" fmla="*/ 339765 w 396282"/>
                <a:gd name="connsiteY0" fmla="*/ 404714 h 508000"/>
                <a:gd name="connsiteX1" fmla="*/ 396282 w 396282"/>
                <a:gd name="connsiteY1" fmla="*/ 404714 h 508000"/>
                <a:gd name="connsiteX2" fmla="*/ 314075 w 396282"/>
                <a:gd name="connsiteY2" fmla="*/ 508000 h 508000"/>
                <a:gd name="connsiteX3" fmla="*/ 314075 w 396282"/>
                <a:gd name="connsiteY3" fmla="*/ 435700 h 508000"/>
                <a:gd name="connsiteX4" fmla="*/ 339765 w 396282"/>
                <a:gd name="connsiteY4" fmla="*/ 404714 h 508000"/>
                <a:gd name="connsiteX5" fmla="*/ 46319 w 396282"/>
                <a:gd name="connsiteY5" fmla="*/ 389980 h 508000"/>
                <a:gd name="connsiteX6" fmla="*/ 41172 w 396282"/>
                <a:gd name="connsiteY6" fmla="*/ 400242 h 508000"/>
                <a:gd name="connsiteX7" fmla="*/ 41172 w 396282"/>
                <a:gd name="connsiteY7" fmla="*/ 410505 h 508000"/>
                <a:gd name="connsiteX8" fmla="*/ 46319 w 396282"/>
                <a:gd name="connsiteY8" fmla="*/ 420768 h 508000"/>
                <a:gd name="connsiteX9" fmla="*/ 200714 w 396282"/>
                <a:gd name="connsiteY9" fmla="*/ 420768 h 508000"/>
                <a:gd name="connsiteX10" fmla="*/ 205861 w 396282"/>
                <a:gd name="connsiteY10" fmla="*/ 410505 h 508000"/>
                <a:gd name="connsiteX11" fmla="*/ 205861 w 396282"/>
                <a:gd name="connsiteY11" fmla="*/ 400242 h 508000"/>
                <a:gd name="connsiteX12" fmla="*/ 200714 w 396282"/>
                <a:gd name="connsiteY12" fmla="*/ 389980 h 508000"/>
                <a:gd name="connsiteX13" fmla="*/ 46319 w 396282"/>
                <a:gd name="connsiteY13" fmla="*/ 389980 h 508000"/>
                <a:gd name="connsiteX14" fmla="*/ 51465 w 396282"/>
                <a:gd name="connsiteY14" fmla="*/ 333535 h 508000"/>
                <a:gd name="connsiteX15" fmla="*/ 41172 w 396282"/>
                <a:gd name="connsiteY15" fmla="*/ 338667 h 508000"/>
                <a:gd name="connsiteX16" fmla="*/ 41172 w 396282"/>
                <a:gd name="connsiteY16" fmla="*/ 354061 h 508000"/>
                <a:gd name="connsiteX17" fmla="*/ 51465 w 396282"/>
                <a:gd name="connsiteY17" fmla="*/ 359192 h 508000"/>
                <a:gd name="connsiteX18" fmla="*/ 339670 w 396282"/>
                <a:gd name="connsiteY18" fmla="*/ 359192 h 508000"/>
                <a:gd name="connsiteX19" fmla="*/ 349963 w 396282"/>
                <a:gd name="connsiteY19" fmla="*/ 354061 h 508000"/>
                <a:gd name="connsiteX20" fmla="*/ 349963 w 396282"/>
                <a:gd name="connsiteY20" fmla="*/ 338667 h 508000"/>
                <a:gd name="connsiteX21" fmla="*/ 339670 w 396282"/>
                <a:gd name="connsiteY21" fmla="*/ 333535 h 508000"/>
                <a:gd name="connsiteX22" fmla="*/ 51465 w 396282"/>
                <a:gd name="connsiteY22" fmla="*/ 333535 h 508000"/>
                <a:gd name="connsiteX23" fmla="*/ 51465 w 396282"/>
                <a:gd name="connsiteY23" fmla="*/ 271960 h 508000"/>
                <a:gd name="connsiteX24" fmla="*/ 41172 w 396282"/>
                <a:gd name="connsiteY24" fmla="*/ 282222 h 508000"/>
                <a:gd name="connsiteX25" fmla="*/ 41172 w 396282"/>
                <a:gd name="connsiteY25" fmla="*/ 297616 h 508000"/>
                <a:gd name="connsiteX26" fmla="*/ 51465 w 396282"/>
                <a:gd name="connsiteY26" fmla="*/ 302748 h 508000"/>
                <a:gd name="connsiteX27" fmla="*/ 339670 w 396282"/>
                <a:gd name="connsiteY27" fmla="*/ 302748 h 508000"/>
                <a:gd name="connsiteX28" fmla="*/ 349963 w 396282"/>
                <a:gd name="connsiteY28" fmla="*/ 297616 h 508000"/>
                <a:gd name="connsiteX29" fmla="*/ 349963 w 396282"/>
                <a:gd name="connsiteY29" fmla="*/ 282222 h 508000"/>
                <a:gd name="connsiteX30" fmla="*/ 339670 w 396282"/>
                <a:gd name="connsiteY30" fmla="*/ 271960 h 508000"/>
                <a:gd name="connsiteX31" fmla="*/ 51465 w 396282"/>
                <a:gd name="connsiteY31" fmla="*/ 271960 h 508000"/>
                <a:gd name="connsiteX32" fmla="*/ 51465 w 396282"/>
                <a:gd name="connsiteY32" fmla="*/ 215515 h 508000"/>
                <a:gd name="connsiteX33" fmla="*/ 41172 w 396282"/>
                <a:gd name="connsiteY33" fmla="*/ 225778 h 508000"/>
                <a:gd name="connsiteX34" fmla="*/ 41172 w 396282"/>
                <a:gd name="connsiteY34" fmla="*/ 236040 h 508000"/>
                <a:gd name="connsiteX35" fmla="*/ 51465 w 396282"/>
                <a:gd name="connsiteY35" fmla="*/ 246303 h 508000"/>
                <a:gd name="connsiteX36" fmla="*/ 339670 w 396282"/>
                <a:gd name="connsiteY36" fmla="*/ 246303 h 508000"/>
                <a:gd name="connsiteX37" fmla="*/ 349963 w 396282"/>
                <a:gd name="connsiteY37" fmla="*/ 236040 h 508000"/>
                <a:gd name="connsiteX38" fmla="*/ 349963 w 396282"/>
                <a:gd name="connsiteY38" fmla="*/ 225778 h 508000"/>
                <a:gd name="connsiteX39" fmla="*/ 339670 w 396282"/>
                <a:gd name="connsiteY39" fmla="*/ 215515 h 508000"/>
                <a:gd name="connsiteX40" fmla="*/ 51465 w 396282"/>
                <a:gd name="connsiteY40" fmla="*/ 215515 h 508000"/>
                <a:gd name="connsiteX41" fmla="*/ 221300 w 396282"/>
                <a:gd name="connsiteY41" fmla="*/ 148808 h 508000"/>
                <a:gd name="connsiteX42" fmla="*/ 216154 w 396282"/>
                <a:gd name="connsiteY42" fmla="*/ 153939 h 508000"/>
                <a:gd name="connsiteX43" fmla="*/ 216154 w 396282"/>
                <a:gd name="connsiteY43" fmla="*/ 169333 h 508000"/>
                <a:gd name="connsiteX44" fmla="*/ 221300 w 396282"/>
                <a:gd name="connsiteY44" fmla="*/ 174465 h 508000"/>
                <a:gd name="connsiteX45" fmla="*/ 349963 w 396282"/>
                <a:gd name="connsiteY45" fmla="*/ 174465 h 508000"/>
                <a:gd name="connsiteX46" fmla="*/ 355110 w 396282"/>
                <a:gd name="connsiteY46" fmla="*/ 169333 h 508000"/>
                <a:gd name="connsiteX47" fmla="*/ 355110 w 396282"/>
                <a:gd name="connsiteY47" fmla="*/ 153939 h 508000"/>
                <a:gd name="connsiteX48" fmla="*/ 349963 w 396282"/>
                <a:gd name="connsiteY48" fmla="*/ 148808 h 508000"/>
                <a:gd name="connsiteX49" fmla="*/ 221300 w 396282"/>
                <a:gd name="connsiteY49" fmla="*/ 148808 h 508000"/>
                <a:gd name="connsiteX50" fmla="*/ 97784 w 396282"/>
                <a:gd name="connsiteY50" fmla="*/ 112889 h 508000"/>
                <a:gd name="connsiteX51" fmla="*/ 97784 w 396282"/>
                <a:gd name="connsiteY51" fmla="*/ 174465 h 508000"/>
                <a:gd name="connsiteX52" fmla="*/ 133809 w 396282"/>
                <a:gd name="connsiteY52" fmla="*/ 174465 h 508000"/>
                <a:gd name="connsiteX53" fmla="*/ 133809 w 396282"/>
                <a:gd name="connsiteY53" fmla="*/ 112889 h 508000"/>
                <a:gd name="connsiteX54" fmla="*/ 97784 w 396282"/>
                <a:gd name="connsiteY54" fmla="*/ 112889 h 508000"/>
                <a:gd name="connsiteX55" fmla="*/ 221300 w 396282"/>
                <a:gd name="connsiteY55" fmla="*/ 97495 h 508000"/>
                <a:gd name="connsiteX56" fmla="*/ 216154 w 396282"/>
                <a:gd name="connsiteY56" fmla="*/ 107758 h 508000"/>
                <a:gd name="connsiteX57" fmla="*/ 216154 w 396282"/>
                <a:gd name="connsiteY57" fmla="*/ 118020 h 508000"/>
                <a:gd name="connsiteX58" fmla="*/ 221300 w 396282"/>
                <a:gd name="connsiteY58" fmla="*/ 128283 h 508000"/>
                <a:gd name="connsiteX59" fmla="*/ 349963 w 396282"/>
                <a:gd name="connsiteY59" fmla="*/ 128283 h 508000"/>
                <a:gd name="connsiteX60" fmla="*/ 355110 w 396282"/>
                <a:gd name="connsiteY60" fmla="*/ 118020 h 508000"/>
                <a:gd name="connsiteX61" fmla="*/ 355110 w 396282"/>
                <a:gd name="connsiteY61" fmla="*/ 107758 h 508000"/>
                <a:gd name="connsiteX62" fmla="*/ 349963 w 396282"/>
                <a:gd name="connsiteY62" fmla="*/ 97495 h 508000"/>
                <a:gd name="connsiteX63" fmla="*/ 221300 w 396282"/>
                <a:gd name="connsiteY63" fmla="*/ 97495 h 508000"/>
                <a:gd name="connsiteX64" fmla="*/ 149249 w 396282"/>
                <a:gd name="connsiteY64" fmla="*/ 82101 h 508000"/>
                <a:gd name="connsiteX65" fmla="*/ 149249 w 396282"/>
                <a:gd name="connsiteY65" fmla="*/ 174465 h 508000"/>
                <a:gd name="connsiteX66" fmla="*/ 185275 w 396282"/>
                <a:gd name="connsiteY66" fmla="*/ 174465 h 508000"/>
                <a:gd name="connsiteX67" fmla="*/ 185275 w 396282"/>
                <a:gd name="connsiteY67" fmla="*/ 82101 h 508000"/>
                <a:gd name="connsiteX68" fmla="*/ 149249 w 396282"/>
                <a:gd name="connsiteY68" fmla="*/ 82101 h 508000"/>
                <a:gd name="connsiteX69" fmla="*/ 221300 w 396282"/>
                <a:gd name="connsiteY69" fmla="*/ 46182 h 508000"/>
                <a:gd name="connsiteX70" fmla="*/ 216154 w 396282"/>
                <a:gd name="connsiteY70" fmla="*/ 56444 h 508000"/>
                <a:gd name="connsiteX71" fmla="*/ 216154 w 396282"/>
                <a:gd name="connsiteY71" fmla="*/ 71838 h 508000"/>
                <a:gd name="connsiteX72" fmla="*/ 221300 w 396282"/>
                <a:gd name="connsiteY72" fmla="*/ 76970 h 508000"/>
                <a:gd name="connsiteX73" fmla="*/ 349963 w 396282"/>
                <a:gd name="connsiteY73" fmla="*/ 76970 h 508000"/>
                <a:gd name="connsiteX74" fmla="*/ 355110 w 396282"/>
                <a:gd name="connsiteY74" fmla="*/ 71838 h 508000"/>
                <a:gd name="connsiteX75" fmla="*/ 355110 w 396282"/>
                <a:gd name="connsiteY75" fmla="*/ 56444 h 508000"/>
                <a:gd name="connsiteX76" fmla="*/ 349963 w 396282"/>
                <a:gd name="connsiteY76" fmla="*/ 46182 h 508000"/>
                <a:gd name="connsiteX77" fmla="*/ 221300 w 396282"/>
                <a:gd name="connsiteY77" fmla="*/ 46182 h 508000"/>
                <a:gd name="connsiteX78" fmla="*/ 46319 w 396282"/>
                <a:gd name="connsiteY78" fmla="*/ 41051 h 508000"/>
                <a:gd name="connsiteX79" fmla="*/ 46319 w 396282"/>
                <a:gd name="connsiteY79" fmla="*/ 174465 h 508000"/>
                <a:gd name="connsiteX80" fmla="*/ 82344 w 396282"/>
                <a:gd name="connsiteY80" fmla="*/ 174465 h 508000"/>
                <a:gd name="connsiteX81" fmla="*/ 82344 w 396282"/>
                <a:gd name="connsiteY81" fmla="*/ 41051 h 508000"/>
                <a:gd name="connsiteX82" fmla="*/ 46319 w 396282"/>
                <a:gd name="connsiteY82" fmla="*/ 41051 h 508000"/>
                <a:gd name="connsiteX83" fmla="*/ 25733 w 396282"/>
                <a:gd name="connsiteY83" fmla="*/ 0 h 508000"/>
                <a:gd name="connsiteX84" fmla="*/ 370549 w 396282"/>
                <a:gd name="connsiteY84" fmla="*/ 0 h 508000"/>
                <a:gd name="connsiteX85" fmla="*/ 396282 w 396282"/>
                <a:gd name="connsiteY85" fmla="*/ 25657 h 508000"/>
                <a:gd name="connsiteX86" fmla="*/ 396282 w 396282"/>
                <a:gd name="connsiteY86" fmla="*/ 384849 h 508000"/>
                <a:gd name="connsiteX87" fmla="*/ 313938 w 396282"/>
                <a:gd name="connsiteY87" fmla="*/ 384849 h 508000"/>
                <a:gd name="connsiteX88" fmla="*/ 283059 w 396282"/>
                <a:gd name="connsiteY88" fmla="*/ 410505 h 508000"/>
                <a:gd name="connsiteX89" fmla="*/ 283059 w 396282"/>
                <a:gd name="connsiteY89" fmla="*/ 508000 h 508000"/>
                <a:gd name="connsiteX90" fmla="*/ 25733 w 396282"/>
                <a:gd name="connsiteY90" fmla="*/ 508000 h 508000"/>
                <a:gd name="connsiteX91" fmla="*/ 0 w 396282"/>
                <a:gd name="connsiteY91" fmla="*/ 482343 h 508000"/>
                <a:gd name="connsiteX92" fmla="*/ 0 w 396282"/>
                <a:gd name="connsiteY92" fmla="*/ 25657 h 508000"/>
                <a:gd name="connsiteX93" fmla="*/ 25733 w 396282"/>
                <a:gd name="connsiteY93" fmla="*/ 0 h 50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396282" h="508000">
                  <a:moveTo>
                    <a:pt x="339765" y="404714"/>
                  </a:moveTo>
                  <a:cubicBezTo>
                    <a:pt x="396282" y="404714"/>
                    <a:pt x="396282" y="404714"/>
                    <a:pt x="396282" y="404714"/>
                  </a:cubicBezTo>
                  <a:lnTo>
                    <a:pt x="314075" y="508000"/>
                  </a:lnTo>
                  <a:cubicBezTo>
                    <a:pt x="314075" y="435700"/>
                    <a:pt x="314075" y="435700"/>
                    <a:pt x="314075" y="435700"/>
                  </a:cubicBezTo>
                  <a:cubicBezTo>
                    <a:pt x="314075" y="420207"/>
                    <a:pt x="324351" y="404714"/>
                    <a:pt x="339765" y="404714"/>
                  </a:cubicBezTo>
                  <a:close/>
                  <a:moveTo>
                    <a:pt x="46319" y="389980"/>
                  </a:moveTo>
                  <a:cubicBezTo>
                    <a:pt x="41172" y="389980"/>
                    <a:pt x="41172" y="395111"/>
                    <a:pt x="41172" y="400242"/>
                  </a:cubicBezTo>
                  <a:cubicBezTo>
                    <a:pt x="41172" y="400242"/>
                    <a:pt x="41172" y="400242"/>
                    <a:pt x="41172" y="410505"/>
                  </a:cubicBezTo>
                  <a:cubicBezTo>
                    <a:pt x="41172" y="415636"/>
                    <a:pt x="41172" y="420768"/>
                    <a:pt x="46319" y="420768"/>
                  </a:cubicBezTo>
                  <a:cubicBezTo>
                    <a:pt x="46319" y="420768"/>
                    <a:pt x="46319" y="420768"/>
                    <a:pt x="200714" y="420768"/>
                  </a:cubicBezTo>
                  <a:cubicBezTo>
                    <a:pt x="200714" y="420768"/>
                    <a:pt x="205861" y="415636"/>
                    <a:pt x="205861" y="410505"/>
                  </a:cubicBezTo>
                  <a:lnTo>
                    <a:pt x="205861" y="400242"/>
                  </a:lnTo>
                  <a:cubicBezTo>
                    <a:pt x="205861" y="395111"/>
                    <a:pt x="200714" y="389980"/>
                    <a:pt x="200714" y="389980"/>
                  </a:cubicBezTo>
                  <a:cubicBezTo>
                    <a:pt x="200714" y="389980"/>
                    <a:pt x="200714" y="389980"/>
                    <a:pt x="46319" y="389980"/>
                  </a:cubicBezTo>
                  <a:close/>
                  <a:moveTo>
                    <a:pt x="51465" y="333535"/>
                  </a:moveTo>
                  <a:cubicBezTo>
                    <a:pt x="46319" y="333535"/>
                    <a:pt x="41172" y="333535"/>
                    <a:pt x="41172" y="338667"/>
                  </a:cubicBezTo>
                  <a:cubicBezTo>
                    <a:pt x="41172" y="338667"/>
                    <a:pt x="41172" y="338667"/>
                    <a:pt x="41172" y="354061"/>
                  </a:cubicBezTo>
                  <a:cubicBezTo>
                    <a:pt x="41172" y="359192"/>
                    <a:pt x="46319" y="359192"/>
                    <a:pt x="51465" y="359192"/>
                  </a:cubicBezTo>
                  <a:cubicBezTo>
                    <a:pt x="51465" y="359192"/>
                    <a:pt x="51465" y="359192"/>
                    <a:pt x="339670" y="359192"/>
                  </a:cubicBezTo>
                  <a:cubicBezTo>
                    <a:pt x="344817" y="359192"/>
                    <a:pt x="349963" y="359192"/>
                    <a:pt x="349963" y="354061"/>
                  </a:cubicBezTo>
                  <a:lnTo>
                    <a:pt x="349963" y="338667"/>
                  </a:lnTo>
                  <a:cubicBezTo>
                    <a:pt x="349963" y="333535"/>
                    <a:pt x="344817" y="333535"/>
                    <a:pt x="339670" y="333535"/>
                  </a:cubicBezTo>
                  <a:cubicBezTo>
                    <a:pt x="339670" y="333535"/>
                    <a:pt x="339670" y="333535"/>
                    <a:pt x="51465" y="333535"/>
                  </a:cubicBezTo>
                  <a:close/>
                  <a:moveTo>
                    <a:pt x="51465" y="271960"/>
                  </a:moveTo>
                  <a:cubicBezTo>
                    <a:pt x="46319" y="271960"/>
                    <a:pt x="41172" y="277091"/>
                    <a:pt x="41172" y="282222"/>
                  </a:cubicBezTo>
                  <a:cubicBezTo>
                    <a:pt x="41172" y="282222"/>
                    <a:pt x="41172" y="282222"/>
                    <a:pt x="41172" y="297616"/>
                  </a:cubicBezTo>
                  <a:cubicBezTo>
                    <a:pt x="41172" y="297616"/>
                    <a:pt x="46319" y="302748"/>
                    <a:pt x="51465" y="302748"/>
                  </a:cubicBezTo>
                  <a:cubicBezTo>
                    <a:pt x="51465" y="302748"/>
                    <a:pt x="51465" y="302748"/>
                    <a:pt x="339670" y="302748"/>
                  </a:cubicBezTo>
                  <a:cubicBezTo>
                    <a:pt x="344817" y="302748"/>
                    <a:pt x="349963" y="297616"/>
                    <a:pt x="349963" y="297616"/>
                  </a:cubicBezTo>
                  <a:lnTo>
                    <a:pt x="349963" y="282222"/>
                  </a:lnTo>
                  <a:cubicBezTo>
                    <a:pt x="349963" y="277091"/>
                    <a:pt x="344817" y="271960"/>
                    <a:pt x="339670" y="271960"/>
                  </a:cubicBezTo>
                  <a:cubicBezTo>
                    <a:pt x="339670" y="271960"/>
                    <a:pt x="339670" y="271960"/>
                    <a:pt x="51465" y="271960"/>
                  </a:cubicBezTo>
                  <a:close/>
                  <a:moveTo>
                    <a:pt x="51465" y="215515"/>
                  </a:moveTo>
                  <a:cubicBezTo>
                    <a:pt x="46319" y="215515"/>
                    <a:pt x="41172" y="220647"/>
                    <a:pt x="41172" y="225778"/>
                  </a:cubicBezTo>
                  <a:cubicBezTo>
                    <a:pt x="41172" y="225778"/>
                    <a:pt x="41172" y="225778"/>
                    <a:pt x="41172" y="236040"/>
                  </a:cubicBezTo>
                  <a:cubicBezTo>
                    <a:pt x="41172" y="241172"/>
                    <a:pt x="46319" y="246303"/>
                    <a:pt x="51465" y="246303"/>
                  </a:cubicBezTo>
                  <a:cubicBezTo>
                    <a:pt x="51465" y="246303"/>
                    <a:pt x="51465" y="246303"/>
                    <a:pt x="339670" y="246303"/>
                  </a:cubicBezTo>
                  <a:cubicBezTo>
                    <a:pt x="344817" y="246303"/>
                    <a:pt x="349963" y="241172"/>
                    <a:pt x="349963" y="236040"/>
                  </a:cubicBezTo>
                  <a:lnTo>
                    <a:pt x="349963" y="225778"/>
                  </a:lnTo>
                  <a:cubicBezTo>
                    <a:pt x="349963" y="220647"/>
                    <a:pt x="344817" y="215515"/>
                    <a:pt x="339670" y="215515"/>
                  </a:cubicBezTo>
                  <a:cubicBezTo>
                    <a:pt x="339670" y="215515"/>
                    <a:pt x="339670" y="215515"/>
                    <a:pt x="51465" y="215515"/>
                  </a:cubicBezTo>
                  <a:close/>
                  <a:moveTo>
                    <a:pt x="221300" y="148808"/>
                  </a:moveTo>
                  <a:cubicBezTo>
                    <a:pt x="221300" y="148808"/>
                    <a:pt x="216154" y="148808"/>
                    <a:pt x="216154" y="153939"/>
                  </a:cubicBezTo>
                  <a:cubicBezTo>
                    <a:pt x="216154" y="153939"/>
                    <a:pt x="216154" y="153939"/>
                    <a:pt x="216154" y="169333"/>
                  </a:cubicBezTo>
                  <a:cubicBezTo>
                    <a:pt x="216154" y="174465"/>
                    <a:pt x="221300" y="174465"/>
                    <a:pt x="221300" y="174465"/>
                  </a:cubicBezTo>
                  <a:cubicBezTo>
                    <a:pt x="221300" y="174465"/>
                    <a:pt x="221300" y="174465"/>
                    <a:pt x="349963" y="174465"/>
                  </a:cubicBezTo>
                  <a:cubicBezTo>
                    <a:pt x="355110" y="174465"/>
                    <a:pt x="355110" y="174465"/>
                    <a:pt x="355110" y="169333"/>
                  </a:cubicBezTo>
                  <a:lnTo>
                    <a:pt x="355110" y="153939"/>
                  </a:lnTo>
                  <a:cubicBezTo>
                    <a:pt x="355110" y="148808"/>
                    <a:pt x="355110" y="148808"/>
                    <a:pt x="349963" y="148808"/>
                  </a:cubicBezTo>
                  <a:cubicBezTo>
                    <a:pt x="349963" y="148808"/>
                    <a:pt x="349963" y="148808"/>
                    <a:pt x="221300" y="148808"/>
                  </a:cubicBezTo>
                  <a:close/>
                  <a:moveTo>
                    <a:pt x="97784" y="112889"/>
                  </a:moveTo>
                  <a:lnTo>
                    <a:pt x="97784" y="174465"/>
                  </a:lnTo>
                  <a:cubicBezTo>
                    <a:pt x="97784" y="174465"/>
                    <a:pt x="97784" y="174465"/>
                    <a:pt x="133809" y="174465"/>
                  </a:cubicBezTo>
                  <a:cubicBezTo>
                    <a:pt x="133809" y="174465"/>
                    <a:pt x="133809" y="174465"/>
                    <a:pt x="133809" y="112889"/>
                  </a:cubicBezTo>
                  <a:cubicBezTo>
                    <a:pt x="133809" y="112889"/>
                    <a:pt x="133809" y="112889"/>
                    <a:pt x="97784" y="112889"/>
                  </a:cubicBezTo>
                  <a:close/>
                  <a:moveTo>
                    <a:pt x="221300" y="97495"/>
                  </a:moveTo>
                  <a:cubicBezTo>
                    <a:pt x="221300" y="97495"/>
                    <a:pt x="216154" y="102626"/>
                    <a:pt x="216154" y="107758"/>
                  </a:cubicBezTo>
                  <a:cubicBezTo>
                    <a:pt x="216154" y="107758"/>
                    <a:pt x="216154" y="107758"/>
                    <a:pt x="216154" y="118020"/>
                  </a:cubicBezTo>
                  <a:cubicBezTo>
                    <a:pt x="216154" y="123152"/>
                    <a:pt x="221300" y="128283"/>
                    <a:pt x="221300" y="128283"/>
                  </a:cubicBezTo>
                  <a:cubicBezTo>
                    <a:pt x="221300" y="128283"/>
                    <a:pt x="221300" y="128283"/>
                    <a:pt x="349963" y="128283"/>
                  </a:cubicBezTo>
                  <a:cubicBezTo>
                    <a:pt x="355110" y="128283"/>
                    <a:pt x="355110" y="123152"/>
                    <a:pt x="355110" y="118020"/>
                  </a:cubicBezTo>
                  <a:cubicBezTo>
                    <a:pt x="355110" y="118020"/>
                    <a:pt x="355110" y="118020"/>
                    <a:pt x="355110" y="107758"/>
                  </a:cubicBezTo>
                  <a:cubicBezTo>
                    <a:pt x="355110" y="102626"/>
                    <a:pt x="355110" y="97495"/>
                    <a:pt x="349963" y="97495"/>
                  </a:cubicBezTo>
                  <a:cubicBezTo>
                    <a:pt x="349963" y="97495"/>
                    <a:pt x="349963" y="97495"/>
                    <a:pt x="221300" y="97495"/>
                  </a:cubicBezTo>
                  <a:close/>
                  <a:moveTo>
                    <a:pt x="149249" y="82101"/>
                  </a:moveTo>
                  <a:lnTo>
                    <a:pt x="149249" y="174465"/>
                  </a:lnTo>
                  <a:cubicBezTo>
                    <a:pt x="149249" y="174465"/>
                    <a:pt x="149249" y="174465"/>
                    <a:pt x="185275" y="174465"/>
                  </a:cubicBezTo>
                  <a:cubicBezTo>
                    <a:pt x="185275" y="174465"/>
                    <a:pt x="185275" y="174465"/>
                    <a:pt x="185275" y="82101"/>
                  </a:cubicBezTo>
                  <a:cubicBezTo>
                    <a:pt x="185275" y="82101"/>
                    <a:pt x="185275" y="82101"/>
                    <a:pt x="149249" y="82101"/>
                  </a:cubicBezTo>
                  <a:close/>
                  <a:moveTo>
                    <a:pt x="221300" y="46182"/>
                  </a:moveTo>
                  <a:cubicBezTo>
                    <a:pt x="221300" y="46182"/>
                    <a:pt x="216154" y="51313"/>
                    <a:pt x="216154" y="56444"/>
                  </a:cubicBezTo>
                  <a:lnTo>
                    <a:pt x="216154" y="71838"/>
                  </a:lnTo>
                  <a:cubicBezTo>
                    <a:pt x="216154" y="71838"/>
                    <a:pt x="221300" y="76970"/>
                    <a:pt x="221300" y="76970"/>
                  </a:cubicBezTo>
                  <a:cubicBezTo>
                    <a:pt x="221300" y="76970"/>
                    <a:pt x="221300" y="76970"/>
                    <a:pt x="349963" y="76970"/>
                  </a:cubicBezTo>
                  <a:cubicBezTo>
                    <a:pt x="349963" y="76970"/>
                    <a:pt x="355110" y="71838"/>
                    <a:pt x="355110" y="71838"/>
                  </a:cubicBezTo>
                  <a:cubicBezTo>
                    <a:pt x="355110" y="71838"/>
                    <a:pt x="355110" y="71838"/>
                    <a:pt x="355110" y="56444"/>
                  </a:cubicBezTo>
                  <a:cubicBezTo>
                    <a:pt x="355110" y="51313"/>
                    <a:pt x="349963" y="46182"/>
                    <a:pt x="349963" y="46182"/>
                  </a:cubicBezTo>
                  <a:cubicBezTo>
                    <a:pt x="349963" y="46182"/>
                    <a:pt x="349963" y="46182"/>
                    <a:pt x="221300" y="46182"/>
                  </a:cubicBezTo>
                  <a:close/>
                  <a:moveTo>
                    <a:pt x="46319" y="41051"/>
                  </a:moveTo>
                  <a:lnTo>
                    <a:pt x="46319" y="174465"/>
                  </a:lnTo>
                  <a:cubicBezTo>
                    <a:pt x="46319" y="174465"/>
                    <a:pt x="46319" y="174465"/>
                    <a:pt x="82344" y="174465"/>
                  </a:cubicBezTo>
                  <a:cubicBezTo>
                    <a:pt x="82344" y="174465"/>
                    <a:pt x="82344" y="174465"/>
                    <a:pt x="82344" y="41051"/>
                  </a:cubicBezTo>
                  <a:cubicBezTo>
                    <a:pt x="82344" y="41051"/>
                    <a:pt x="82344" y="41051"/>
                    <a:pt x="46319" y="41051"/>
                  </a:cubicBezTo>
                  <a:close/>
                  <a:moveTo>
                    <a:pt x="25733" y="0"/>
                  </a:moveTo>
                  <a:cubicBezTo>
                    <a:pt x="25733" y="0"/>
                    <a:pt x="25733" y="0"/>
                    <a:pt x="370549" y="0"/>
                  </a:cubicBezTo>
                  <a:cubicBezTo>
                    <a:pt x="385989" y="0"/>
                    <a:pt x="396282" y="10263"/>
                    <a:pt x="396282" y="25657"/>
                  </a:cubicBezTo>
                  <a:cubicBezTo>
                    <a:pt x="396282" y="25657"/>
                    <a:pt x="396282" y="25657"/>
                    <a:pt x="396282" y="384849"/>
                  </a:cubicBezTo>
                  <a:cubicBezTo>
                    <a:pt x="396282" y="384849"/>
                    <a:pt x="396282" y="384849"/>
                    <a:pt x="313938" y="384849"/>
                  </a:cubicBezTo>
                  <a:cubicBezTo>
                    <a:pt x="298498" y="384849"/>
                    <a:pt x="283059" y="395111"/>
                    <a:pt x="283059" y="410505"/>
                  </a:cubicBezTo>
                  <a:cubicBezTo>
                    <a:pt x="283059" y="410505"/>
                    <a:pt x="283059" y="410505"/>
                    <a:pt x="283059" y="508000"/>
                  </a:cubicBezTo>
                  <a:cubicBezTo>
                    <a:pt x="283059" y="508000"/>
                    <a:pt x="283059" y="508000"/>
                    <a:pt x="25733" y="508000"/>
                  </a:cubicBezTo>
                  <a:cubicBezTo>
                    <a:pt x="10293" y="508000"/>
                    <a:pt x="0" y="497737"/>
                    <a:pt x="0" y="482343"/>
                  </a:cubicBezTo>
                  <a:cubicBezTo>
                    <a:pt x="0" y="482343"/>
                    <a:pt x="0" y="482343"/>
                    <a:pt x="0" y="25657"/>
                  </a:cubicBezTo>
                  <a:cubicBezTo>
                    <a:pt x="0" y="10263"/>
                    <a:pt x="10293" y="0"/>
                    <a:pt x="25733" y="0"/>
                  </a:cubicBezTo>
                  <a:close/>
                </a:path>
              </a:pathLst>
            </a:custGeom>
            <a:solidFill>
              <a:schemeClr val="tx2">
                <a:lumMod val="40000"/>
                <a:lumOff val="60000"/>
              </a:schemeClr>
            </a:solidFill>
            <a:ln>
              <a:noFill/>
            </a:ln>
            <a:extLst/>
          </p:spPr>
          <p:txBody>
            <a:bodyPr anchor="ctr"/>
            <a:lstStyle/>
            <a:p>
              <a:pPr algn="ctr"/>
              <a:endParaRPr>
                <a:latin typeface="+mn-lt"/>
                <a:ea typeface="+mn-ea"/>
                <a:cs typeface="+mn-ea"/>
                <a:sym typeface="+mn-lt"/>
              </a:endParaRPr>
            </a:p>
          </p:txBody>
        </p:sp>
      </p:grpSp>
      <p:grpSp>
        <p:nvGrpSpPr>
          <p:cNvPr id="33" name="组合 32"/>
          <p:cNvGrpSpPr/>
          <p:nvPr/>
        </p:nvGrpSpPr>
        <p:grpSpPr>
          <a:xfrm>
            <a:off x="3086788" y="2604692"/>
            <a:ext cx="1035115" cy="621321"/>
            <a:chOff x="3059832" y="4535871"/>
            <a:chExt cx="1035115" cy="621321"/>
          </a:xfrm>
        </p:grpSpPr>
        <p:sp>
          <p:nvSpPr>
            <p:cNvPr id="34" name="iS1ide-Oval 12"/>
            <p:cNvSpPr/>
            <p:nvPr/>
          </p:nvSpPr>
          <p:spPr bwMode="auto">
            <a:xfrm>
              <a:off x="3944780" y="4771447"/>
              <a:ext cx="150167" cy="150167"/>
            </a:xfrm>
            <a:prstGeom prst="ellipse">
              <a:avLst/>
            </a:prstGeom>
            <a:noFill/>
            <a:ln w="19050">
              <a:solidFill>
                <a:srgbClr val="D0D0D0"/>
              </a:solidFill>
              <a:round/>
              <a:headEnd/>
              <a:tailEnd/>
            </a:ln>
          </p:spPr>
          <p:txBody>
            <a:bodyPr rot="0" spcFirstLastPara="0" vert="horz" wrap="none" lIns="91440" tIns="45720" rIns="91440" bIns="45720" anchor="ctr" anchorCtr="1" forceAA="0" compatLnSpc="1">
              <a:prstTxWarp prst="textNoShape">
                <a:avLst/>
              </a:prstTxWarp>
              <a:noAutofit/>
            </a:bodyPr>
            <a:lstStyle/>
            <a:p>
              <a:pPr algn="ctr"/>
              <a:endParaRPr sz="2400" b="1">
                <a:solidFill>
                  <a:schemeClr val="bg1">
                    <a:lumMod val="100000"/>
                  </a:schemeClr>
                </a:solidFill>
                <a:latin typeface="+mn-lt"/>
                <a:ea typeface="+mn-ea"/>
                <a:cs typeface="+mn-ea"/>
                <a:sym typeface="+mn-lt"/>
              </a:endParaRPr>
            </a:p>
          </p:txBody>
        </p:sp>
        <p:sp>
          <p:nvSpPr>
            <p:cNvPr id="43" name="iS1ide-Teardrop 18"/>
            <p:cNvSpPr/>
            <p:nvPr/>
          </p:nvSpPr>
          <p:spPr bwMode="auto">
            <a:xfrm rot="2691234">
              <a:off x="3059832" y="4535871"/>
              <a:ext cx="621322" cy="621321"/>
            </a:xfrm>
            <a:prstGeom prst="teardrop">
              <a:avLst/>
            </a:prstGeom>
            <a:solidFill>
              <a:srgbClr val="D0D0D0"/>
            </a:solidFill>
            <a:ln w="19050">
              <a:noFill/>
              <a:round/>
              <a:headEnd/>
              <a:tailEnd/>
            </a:ln>
          </p:spPr>
          <p:txBody>
            <a:bodyPr rot="0" spcFirstLastPara="0" vert="horz" wrap="none" lIns="91440" tIns="45720" rIns="91440" bIns="45720" anchor="ctr" anchorCtr="1" forceAA="0" compatLnSpc="1">
              <a:prstTxWarp prst="textNoShape">
                <a:avLst/>
              </a:prstTxWarp>
              <a:noAutofit/>
            </a:bodyPr>
            <a:lstStyle/>
            <a:p>
              <a:pPr algn="ctr"/>
              <a:endParaRPr sz="2400" b="1">
                <a:solidFill>
                  <a:schemeClr val="bg1">
                    <a:lumMod val="100000"/>
                  </a:schemeClr>
                </a:solidFill>
                <a:latin typeface="+mn-lt"/>
                <a:ea typeface="+mn-ea"/>
                <a:cs typeface="+mn-ea"/>
                <a:sym typeface="+mn-lt"/>
              </a:endParaRPr>
            </a:p>
          </p:txBody>
        </p:sp>
        <p:sp>
          <p:nvSpPr>
            <p:cNvPr id="44" name="iS1ide-Oval 25"/>
            <p:cNvSpPr/>
            <p:nvPr/>
          </p:nvSpPr>
          <p:spPr bwMode="auto">
            <a:xfrm>
              <a:off x="3075196" y="4547209"/>
              <a:ext cx="598645" cy="598644"/>
            </a:xfrm>
            <a:prstGeom prst="ellipse">
              <a:avLst/>
            </a:prstGeom>
            <a:solidFill>
              <a:srgbClr val="D0D0D0"/>
            </a:solidFill>
            <a:ln w="19050">
              <a:noFill/>
              <a:round/>
              <a:headEnd/>
              <a:tailEnd/>
            </a:ln>
          </p:spPr>
          <p:txBody>
            <a:bodyPr rot="0" spcFirstLastPara="0" vert="horz" wrap="none" lIns="91440" tIns="45720" rIns="91440" bIns="45720" anchor="ctr" anchorCtr="1" forceAA="0" compatLnSpc="1">
              <a:prstTxWarp prst="textNoShape">
                <a:avLst/>
              </a:prstTxWarp>
              <a:noAutofit/>
            </a:bodyPr>
            <a:lstStyle/>
            <a:p>
              <a:pPr algn="ctr"/>
              <a:r>
                <a:rPr lang="en-US" altLang="zh-CN" sz="2400" b="1" dirty="0">
                  <a:solidFill>
                    <a:schemeClr val="bg1">
                      <a:lumMod val="100000"/>
                    </a:schemeClr>
                  </a:solidFill>
                  <a:latin typeface="+mn-lt"/>
                  <a:ea typeface="+mn-ea"/>
                  <a:cs typeface="+mn-ea"/>
                  <a:sym typeface="+mn-lt"/>
                </a:rPr>
                <a:t>02</a:t>
              </a:r>
            </a:p>
          </p:txBody>
        </p:sp>
      </p:grpSp>
      <p:sp>
        <p:nvSpPr>
          <p:cNvPr id="4" name="矩形 3"/>
          <p:cNvSpPr/>
          <p:nvPr/>
        </p:nvSpPr>
        <p:spPr>
          <a:xfrm>
            <a:off x="4644008" y="5377517"/>
            <a:ext cx="3168352" cy="461665"/>
          </a:xfrm>
          <a:prstGeom prst="rect">
            <a:avLst/>
          </a:prstGeom>
        </p:spPr>
        <p:txBody>
          <a:bodyPr wrap="square">
            <a:spAutoFit/>
          </a:bodyPr>
          <a:lstStyle/>
          <a:p>
            <a:pPr marL="342900" indent="-342900">
              <a:buFont typeface="Wingdings" pitchFamily="2" charset="2"/>
              <a:buChar char="u"/>
            </a:pPr>
            <a:r>
              <a:rPr lang="zh-CN" altLang="en-US" sz="2400" b="1" dirty="0">
                <a:solidFill>
                  <a:schemeClr val="tx2"/>
                </a:solidFill>
                <a:latin typeface="+mn-lt"/>
                <a:ea typeface="+mn-ea"/>
                <a:cs typeface="+mn-ea"/>
                <a:sym typeface="+mn-lt"/>
              </a:rPr>
              <a:t>其他重点问题</a:t>
            </a:r>
          </a:p>
        </p:txBody>
      </p:sp>
      <p:grpSp>
        <p:nvGrpSpPr>
          <p:cNvPr id="39" name="组合 38"/>
          <p:cNvGrpSpPr/>
          <p:nvPr/>
        </p:nvGrpSpPr>
        <p:grpSpPr>
          <a:xfrm>
            <a:off x="3072924" y="3838419"/>
            <a:ext cx="1035115" cy="621321"/>
            <a:chOff x="3059832" y="4535871"/>
            <a:chExt cx="1035115" cy="621321"/>
          </a:xfrm>
        </p:grpSpPr>
        <p:sp>
          <p:nvSpPr>
            <p:cNvPr id="40" name="iS1ide-Oval 12"/>
            <p:cNvSpPr/>
            <p:nvPr/>
          </p:nvSpPr>
          <p:spPr bwMode="auto">
            <a:xfrm>
              <a:off x="3944780" y="4771447"/>
              <a:ext cx="150167" cy="150167"/>
            </a:xfrm>
            <a:prstGeom prst="ellipse">
              <a:avLst/>
            </a:prstGeom>
            <a:noFill/>
            <a:ln w="19050">
              <a:solidFill>
                <a:srgbClr val="D0D0D0"/>
              </a:solidFill>
              <a:round/>
              <a:headEnd/>
              <a:tailEnd/>
            </a:ln>
          </p:spPr>
          <p:txBody>
            <a:bodyPr rot="0" spcFirstLastPara="0" vert="horz" wrap="none" lIns="91440" tIns="45720" rIns="91440" bIns="45720" anchor="ctr" anchorCtr="1" forceAA="0" compatLnSpc="1">
              <a:prstTxWarp prst="textNoShape">
                <a:avLst/>
              </a:prstTxWarp>
              <a:noAutofit/>
            </a:bodyPr>
            <a:lstStyle/>
            <a:p>
              <a:pPr algn="ctr"/>
              <a:endParaRPr sz="2400" b="1">
                <a:solidFill>
                  <a:schemeClr val="bg1">
                    <a:lumMod val="100000"/>
                  </a:schemeClr>
                </a:solidFill>
                <a:latin typeface="+mn-lt"/>
                <a:ea typeface="+mn-ea"/>
                <a:cs typeface="+mn-ea"/>
                <a:sym typeface="+mn-lt"/>
              </a:endParaRPr>
            </a:p>
          </p:txBody>
        </p:sp>
        <p:sp>
          <p:nvSpPr>
            <p:cNvPr id="45" name="iS1ide-Teardrop 18"/>
            <p:cNvSpPr/>
            <p:nvPr/>
          </p:nvSpPr>
          <p:spPr bwMode="auto">
            <a:xfrm rot="2691234">
              <a:off x="3059832" y="4535871"/>
              <a:ext cx="621322" cy="621321"/>
            </a:xfrm>
            <a:prstGeom prst="teardrop">
              <a:avLst/>
            </a:prstGeom>
            <a:solidFill>
              <a:srgbClr val="D0D0D0"/>
            </a:solidFill>
            <a:ln w="19050">
              <a:noFill/>
              <a:round/>
              <a:headEnd/>
              <a:tailEnd/>
            </a:ln>
          </p:spPr>
          <p:txBody>
            <a:bodyPr rot="0" spcFirstLastPara="0" vert="horz" wrap="none" lIns="91440" tIns="45720" rIns="91440" bIns="45720" anchor="ctr" anchorCtr="1" forceAA="0" compatLnSpc="1">
              <a:prstTxWarp prst="textNoShape">
                <a:avLst/>
              </a:prstTxWarp>
              <a:noAutofit/>
            </a:bodyPr>
            <a:lstStyle/>
            <a:p>
              <a:pPr algn="ctr"/>
              <a:endParaRPr sz="2400" b="1">
                <a:solidFill>
                  <a:schemeClr val="bg1">
                    <a:lumMod val="100000"/>
                  </a:schemeClr>
                </a:solidFill>
                <a:latin typeface="+mn-lt"/>
                <a:ea typeface="+mn-ea"/>
                <a:cs typeface="+mn-ea"/>
                <a:sym typeface="+mn-lt"/>
              </a:endParaRPr>
            </a:p>
          </p:txBody>
        </p:sp>
        <p:sp>
          <p:nvSpPr>
            <p:cNvPr id="46" name="iS1ide-Oval 25"/>
            <p:cNvSpPr/>
            <p:nvPr/>
          </p:nvSpPr>
          <p:spPr bwMode="auto">
            <a:xfrm>
              <a:off x="3075196" y="4547209"/>
              <a:ext cx="598645" cy="598644"/>
            </a:xfrm>
            <a:prstGeom prst="ellipse">
              <a:avLst/>
            </a:prstGeom>
            <a:solidFill>
              <a:srgbClr val="D0D0D0"/>
            </a:solidFill>
            <a:ln w="19050">
              <a:noFill/>
              <a:round/>
              <a:headEnd/>
              <a:tailEnd/>
            </a:ln>
          </p:spPr>
          <p:txBody>
            <a:bodyPr rot="0" spcFirstLastPara="0" vert="horz" wrap="none" lIns="91440" tIns="45720" rIns="91440" bIns="45720" anchor="ctr" anchorCtr="1" forceAA="0" compatLnSpc="1">
              <a:prstTxWarp prst="textNoShape">
                <a:avLst/>
              </a:prstTxWarp>
              <a:noAutofit/>
            </a:bodyPr>
            <a:lstStyle/>
            <a:p>
              <a:pPr algn="ctr"/>
              <a:r>
                <a:rPr lang="en-US" altLang="zh-CN" sz="2400" b="1" dirty="0" smtClean="0">
                  <a:solidFill>
                    <a:schemeClr val="bg1">
                      <a:lumMod val="100000"/>
                    </a:schemeClr>
                  </a:solidFill>
                  <a:latin typeface="+mn-lt"/>
                  <a:ea typeface="+mn-ea"/>
                  <a:cs typeface="+mn-ea"/>
                  <a:sym typeface="+mn-lt"/>
                </a:rPr>
                <a:t>03</a:t>
              </a:r>
              <a:endParaRPr lang="en-US" altLang="zh-CN" sz="2400" b="1" dirty="0">
                <a:solidFill>
                  <a:schemeClr val="bg1">
                    <a:lumMod val="100000"/>
                  </a:schemeClr>
                </a:solidFill>
                <a:latin typeface="+mn-lt"/>
                <a:ea typeface="+mn-ea"/>
                <a:cs typeface="+mn-ea"/>
                <a:sym typeface="+mn-lt"/>
              </a:endParaRPr>
            </a:p>
          </p:txBody>
        </p:sp>
      </p:grpSp>
    </p:spTree>
    <p:custDataLst>
      <p:tags r:id="rId1"/>
    </p:custDataLst>
    <p:extLst>
      <p:ext uri="{BB962C8B-B14F-4D97-AF65-F5344CB8AC3E}">
        <p14:creationId xmlns:p14="http://schemas.microsoft.com/office/powerpoint/2010/main" val="15237000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50424" y="1962018"/>
            <a:ext cx="8670048" cy="3256978"/>
            <a:chOff x="101962" y="2132956"/>
            <a:chExt cx="8502484" cy="3168352"/>
          </a:xfrm>
        </p:grpSpPr>
        <p:sp>
          <p:nvSpPr>
            <p:cNvPr id="27" name="矩形 26"/>
            <p:cNvSpPr/>
            <p:nvPr/>
          </p:nvSpPr>
          <p:spPr>
            <a:xfrm>
              <a:off x="2128563" y="2260128"/>
              <a:ext cx="6475883" cy="2858390"/>
            </a:xfrm>
            <a:prstGeom prst="rect">
              <a:avLst/>
            </a:prstGeom>
            <a:solidFill>
              <a:srgbClr val="DCE6F2"/>
            </a:solidFill>
            <a:ln w="1905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cs typeface="+mn-ea"/>
                <a:sym typeface="+mn-lt"/>
              </a:endParaRPr>
            </a:p>
          </p:txBody>
        </p:sp>
        <p:grpSp>
          <p:nvGrpSpPr>
            <p:cNvPr id="29" name="组合 28"/>
            <p:cNvGrpSpPr/>
            <p:nvPr/>
          </p:nvGrpSpPr>
          <p:grpSpPr>
            <a:xfrm>
              <a:off x="101962" y="2132956"/>
              <a:ext cx="2592288" cy="3168352"/>
              <a:chOff x="235531" y="1412875"/>
              <a:chExt cx="2232149" cy="2232149"/>
            </a:xfrm>
          </p:grpSpPr>
          <p:sp>
            <p:nvSpPr>
              <p:cNvPr id="30" name="矩形 29"/>
              <p:cNvSpPr/>
              <p:nvPr/>
            </p:nvSpPr>
            <p:spPr>
              <a:xfrm>
                <a:off x="235531" y="1412875"/>
                <a:ext cx="2232149" cy="2232149"/>
              </a:xfrm>
              <a:prstGeom prst="rect">
                <a:avLst/>
              </a:prstGeom>
              <a:solidFill>
                <a:srgbClr val="DCE6F2"/>
              </a:solidFill>
              <a:ln w="1905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cs typeface="+mn-ea"/>
                  <a:sym typeface="+mn-lt"/>
                </a:endParaRPr>
              </a:p>
            </p:txBody>
          </p:sp>
          <p:grpSp>
            <p:nvGrpSpPr>
              <p:cNvPr id="31" name="组合 30"/>
              <p:cNvGrpSpPr/>
              <p:nvPr/>
            </p:nvGrpSpPr>
            <p:grpSpPr>
              <a:xfrm flipH="1" flipV="1">
                <a:off x="364309" y="1541653"/>
                <a:ext cx="1974593" cy="1974593"/>
                <a:chOff x="1043608" y="1988840"/>
                <a:chExt cx="2880320" cy="2736304"/>
              </a:xfrm>
            </p:grpSpPr>
            <p:cxnSp>
              <p:nvCxnSpPr>
                <p:cNvPr id="32" name="直接连接符 31"/>
                <p:cNvCxnSpPr/>
                <p:nvPr/>
              </p:nvCxnSpPr>
              <p:spPr>
                <a:xfrm>
                  <a:off x="1043608" y="1988840"/>
                  <a:ext cx="288032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a:off x="1043608" y="4725144"/>
                  <a:ext cx="2880320" cy="0"/>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flipV="1">
                  <a:off x="1043608" y="1988840"/>
                  <a:ext cx="0" cy="2736304"/>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flipV="1">
                  <a:off x="3923928" y="1988840"/>
                  <a:ext cx="0" cy="273630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grpSp>
        <p:pic>
          <p:nvPicPr>
            <p:cNvPr id="50" name="图片 4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2531" y="2633221"/>
              <a:ext cx="2191151" cy="2167821"/>
            </a:xfrm>
            <a:custGeom>
              <a:avLst/>
              <a:gdLst>
                <a:gd name="connsiteX0" fmla="*/ 0 w 2579915"/>
                <a:gd name="connsiteY0" fmla="*/ 0 h 2296884"/>
                <a:gd name="connsiteX1" fmla="*/ 2579915 w 2579915"/>
                <a:gd name="connsiteY1" fmla="*/ 0 h 2296884"/>
                <a:gd name="connsiteX2" fmla="*/ 2579915 w 2579915"/>
                <a:gd name="connsiteY2" fmla="*/ 2296884 h 2296884"/>
                <a:gd name="connsiteX3" fmla="*/ 0 w 2579915"/>
                <a:gd name="connsiteY3" fmla="*/ 2296884 h 2296884"/>
              </a:gdLst>
              <a:ahLst/>
              <a:cxnLst>
                <a:cxn ang="0">
                  <a:pos x="connsiteX0" y="connsiteY0"/>
                </a:cxn>
                <a:cxn ang="0">
                  <a:pos x="connsiteX1" y="connsiteY1"/>
                </a:cxn>
                <a:cxn ang="0">
                  <a:pos x="connsiteX2" y="connsiteY2"/>
                </a:cxn>
                <a:cxn ang="0">
                  <a:pos x="connsiteX3" y="connsiteY3"/>
                </a:cxn>
              </a:cxnLst>
              <a:rect l="l" t="t" r="r" b="b"/>
              <a:pathLst>
                <a:path w="2579915" h="2296884">
                  <a:moveTo>
                    <a:pt x="0" y="0"/>
                  </a:moveTo>
                  <a:lnTo>
                    <a:pt x="2579915" y="0"/>
                  </a:lnTo>
                  <a:lnTo>
                    <a:pt x="2579915" y="2296884"/>
                  </a:lnTo>
                  <a:lnTo>
                    <a:pt x="0" y="2296884"/>
                  </a:lnTo>
                  <a:close/>
                </a:path>
              </a:pathLst>
            </a:custGeom>
          </p:spPr>
        </p:pic>
      </p:grpSp>
      <p:sp>
        <p:nvSpPr>
          <p:cNvPr id="26" name="矩形 25"/>
          <p:cNvSpPr/>
          <p:nvPr/>
        </p:nvSpPr>
        <p:spPr>
          <a:xfrm>
            <a:off x="2897782" y="2091107"/>
            <a:ext cx="5721072" cy="3046988"/>
          </a:xfrm>
          <a:prstGeom prst="rect">
            <a:avLst/>
          </a:prstGeom>
        </p:spPr>
        <p:txBody>
          <a:bodyPr wrap="square">
            <a:spAutoFit/>
          </a:bodyPr>
          <a:lstStyle/>
          <a:p>
            <a:pPr marR="0" lvl="0" algn="just" defTabSz="914400" eaLnBrk="1" fontAlgn="auto" latinLnBrk="0" hangingPunct="1">
              <a:lnSpc>
                <a:spcPct val="150000"/>
              </a:lnSpc>
              <a:spcBef>
                <a:spcPts val="0"/>
              </a:spcBef>
              <a:spcAft>
                <a:spcPts val="0"/>
              </a:spcAft>
              <a:buClrTx/>
              <a:buSzTx/>
              <a:tabLst/>
              <a:defRPr/>
            </a:pPr>
            <a:r>
              <a:rPr lang="en-US" altLang="zh-CN" sz="1600" kern="0" dirty="0" smtClean="0">
                <a:solidFill>
                  <a:sysClr val="windowText" lastClr="000000"/>
                </a:solidFill>
                <a:latin typeface="+mn-lt"/>
                <a:ea typeface="+mn-ea"/>
                <a:cs typeface="+mn-ea"/>
                <a:sym typeface="+mn-lt"/>
              </a:rPr>
              <a:t>1</a:t>
            </a:r>
            <a:r>
              <a:rPr lang="zh-CN" altLang="en-US" sz="1600" kern="0" dirty="0" smtClean="0">
                <a:solidFill>
                  <a:sysClr val="windowText" lastClr="000000"/>
                </a:solidFill>
                <a:latin typeface="+mn-lt"/>
                <a:ea typeface="+mn-ea"/>
                <a:cs typeface="+mn-ea"/>
                <a:sym typeface="+mn-lt"/>
              </a:rPr>
              <a:t>、财务</a:t>
            </a:r>
            <a:r>
              <a:rPr lang="zh-CN" altLang="en-US" sz="1600" kern="0" dirty="0">
                <a:solidFill>
                  <a:sysClr val="windowText" lastClr="000000"/>
                </a:solidFill>
                <a:latin typeface="+mn-lt"/>
                <a:ea typeface="+mn-ea"/>
                <a:cs typeface="+mn-ea"/>
                <a:sym typeface="+mn-lt"/>
              </a:rPr>
              <a:t>费用按照资金缺口的口径</a:t>
            </a:r>
            <a:r>
              <a:rPr lang="zh-CN" altLang="en-US" sz="1600" kern="0" dirty="0" smtClean="0">
                <a:solidFill>
                  <a:sysClr val="windowText" lastClr="000000"/>
                </a:solidFill>
                <a:latin typeface="+mn-lt"/>
                <a:ea typeface="+mn-ea"/>
                <a:cs typeface="+mn-ea"/>
                <a:sym typeface="+mn-lt"/>
              </a:rPr>
              <a:t>计算</a:t>
            </a:r>
            <a:r>
              <a:rPr lang="en-US" altLang="zh-CN" sz="1600" kern="0" dirty="0" smtClean="0">
                <a:solidFill>
                  <a:sysClr val="windowText" lastClr="000000"/>
                </a:solidFill>
                <a:latin typeface="+mn-lt"/>
                <a:ea typeface="+mn-ea"/>
                <a:cs typeface="+mn-ea"/>
                <a:sym typeface="+mn-lt"/>
              </a:rPr>
              <a:t>:</a:t>
            </a:r>
            <a:r>
              <a:rPr lang="zh-CN" altLang="en-US" sz="1600" kern="0" dirty="0" smtClean="0">
                <a:solidFill>
                  <a:sysClr val="windowText" lastClr="000000"/>
                </a:solidFill>
                <a:latin typeface="+mn-lt"/>
                <a:ea typeface="+mn-ea"/>
                <a:cs typeface="+mn-ea"/>
                <a:sym typeface="+mn-lt"/>
              </a:rPr>
              <a:t>以当月累计资金余额（剔除财务费用）乘以适当利率计算，利率应根据地区融资方式确定，原则上不低于</a:t>
            </a:r>
            <a:r>
              <a:rPr lang="en-US" altLang="zh-CN" sz="1600" kern="0" dirty="0" smtClean="0">
                <a:solidFill>
                  <a:sysClr val="windowText" lastClr="000000"/>
                </a:solidFill>
                <a:latin typeface="+mn-lt"/>
                <a:ea typeface="+mn-ea"/>
                <a:cs typeface="+mn-ea"/>
                <a:sym typeface="+mn-lt"/>
              </a:rPr>
              <a:t>7%</a:t>
            </a:r>
            <a:r>
              <a:rPr lang="zh-CN" altLang="en-US" sz="1600" kern="0" dirty="0" smtClean="0">
                <a:solidFill>
                  <a:sysClr val="windowText" lastClr="000000"/>
                </a:solidFill>
                <a:latin typeface="+mn-lt"/>
                <a:ea typeface="+mn-ea"/>
                <a:cs typeface="+mn-ea"/>
                <a:sym typeface="+mn-lt"/>
              </a:rPr>
              <a:t>；</a:t>
            </a:r>
            <a:r>
              <a:rPr lang="zh-CN" altLang="en-US" sz="1600" kern="0" dirty="0">
                <a:solidFill>
                  <a:sysClr val="windowText" lastClr="000000"/>
                </a:solidFill>
                <a:latin typeface="+mn-lt"/>
                <a:ea typeface="+mn-ea"/>
                <a:cs typeface="+mn-ea"/>
                <a:sym typeface="+mn-lt"/>
              </a:rPr>
              <a:t>  </a:t>
            </a:r>
            <a:endParaRPr lang="en-US" altLang="zh-CN" sz="1600" kern="0" dirty="0" smtClean="0">
              <a:solidFill>
                <a:sysClr val="windowText" lastClr="000000"/>
              </a:solidFill>
              <a:latin typeface="+mn-lt"/>
              <a:ea typeface="+mn-ea"/>
              <a:cs typeface="+mn-ea"/>
              <a:sym typeface="+mn-lt"/>
            </a:endParaRPr>
          </a:p>
          <a:p>
            <a:pPr marR="0" lvl="0" algn="just" defTabSz="914400" eaLnBrk="1" fontAlgn="auto" latinLnBrk="0" hangingPunct="1">
              <a:lnSpc>
                <a:spcPct val="150000"/>
              </a:lnSpc>
              <a:spcBef>
                <a:spcPts val="0"/>
              </a:spcBef>
              <a:spcAft>
                <a:spcPts val="0"/>
              </a:spcAft>
              <a:buClrTx/>
              <a:buSzTx/>
              <a:tabLst/>
              <a:defRPr/>
            </a:pPr>
            <a:r>
              <a:rPr lang="en-US" altLang="zh-CN" sz="1600" kern="0" dirty="0" smtClean="0">
                <a:solidFill>
                  <a:sysClr val="windowText" lastClr="000000"/>
                </a:solidFill>
                <a:latin typeface="+mn-lt"/>
                <a:ea typeface="+mn-ea"/>
                <a:cs typeface="+mn-ea"/>
                <a:sym typeface="+mn-lt"/>
              </a:rPr>
              <a:t>A.</a:t>
            </a:r>
            <a:r>
              <a:rPr lang="zh-CN" altLang="en-US" sz="1600" kern="0" dirty="0" smtClean="0">
                <a:solidFill>
                  <a:sysClr val="windowText" lastClr="000000"/>
                </a:solidFill>
                <a:latin typeface="+mn-lt"/>
                <a:ea typeface="+mn-ea"/>
                <a:cs typeface="+mn-ea"/>
                <a:sym typeface="+mn-lt"/>
              </a:rPr>
              <a:t>财务费用计算依据要充分，例如：认为财务费用不够需要分析原因，如果是因为回款慢导致则需要调整回款后重新计算财务费用；</a:t>
            </a:r>
            <a:endParaRPr lang="en-US" altLang="zh-CN" sz="1600" kern="0" dirty="0" smtClean="0">
              <a:solidFill>
                <a:sysClr val="windowText" lastClr="000000"/>
              </a:solidFill>
              <a:latin typeface="+mn-lt"/>
              <a:ea typeface="+mn-ea"/>
              <a:cs typeface="+mn-ea"/>
              <a:sym typeface="+mn-lt"/>
            </a:endParaRPr>
          </a:p>
          <a:p>
            <a:pPr marR="0" lvl="0" algn="just" defTabSz="914400" eaLnBrk="1" fontAlgn="auto" latinLnBrk="0" hangingPunct="1">
              <a:lnSpc>
                <a:spcPct val="150000"/>
              </a:lnSpc>
              <a:spcBef>
                <a:spcPts val="0"/>
              </a:spcBef>
              <a:spcAft>
                <a:spcPts val="0"/>
              </a:spcAft>
              <a:buClrTx/>
              <a:buSzTx/>
              <a:tabLst/>
              <a:defRPr/>
            </a:pPr>
            <a:r>
              <a:rPr lang="en-US" altLang="zh-CN" sz="1600" kern="0" dirty="0" smtClean="0">
                <a:solidFill>
                  <a:sysClr val="windowText" lastClr="000000"/>
                </a:solidFill>
                <a:latin typeface="+mn-lt"/>
                <a:ea typeface="+mn-ea"/>
                <a:cs typeface="+mn-ea"/>
                <a:sym typeface="+mn-lt"/>
              </a:rPr>
              <a:t>B.</a:t>
            </a:r>
            <a:r>
              <a:rPr lang="zh-CN" altLang="en-US" sz="1600" kern="0" dirty="0" smtClean="0">
                <a:solidFill>
                  <a:sysClr val="windowText" lastClr="000000"/>
                </a:solidFill>
                <a:latin typeface="+mn-lt"/>
                <a:ea typeface="+mn-ea"/>
                <a:cs typeface="+mn-ea"/>
                <a:sym typeface="+mn-lt"/>
              </a:rPr>
              <a:t>项目回</a:t>
            </a:r>
            <a:r>
              <a:rPr lang="zh-CN" altLang="en-US" sz="1600" kern="0" dirty="0">
                <a:solidFill>
                  <a:sysClr val="windowText" lastClr="000000"/>
                </a:solidFill>
                <a:latin typeface="+mn-lt"/>
                <a:ea typeface="+mn-ea"/>
                <a:cs typeface="+mn-ea"/>
                <a:sym typeface="+mn-lt"/>
              </a:rPr>
              <a:t>正</a:t>
            </a:r>
            <a:r>
              <a:rPr lang="zh-CN" altLang="en-US" sz="1600" kern="0" dirty="0" smtClean="0">
                <a:solidFill>
                  <a:sysClr val="windowText" lastClr="000000"/>
                </a:solidFill>
                <a:latin typeface="+mn-lt"/>
                <a:ea typeface="+mn-ea"/>
                <a:cs typeface="+mn-ea"/>
                <a:sym typeface="+mn-lt"/>
              </a:rPr>
              <a:t>后不应有</a:t>
            </a:r>
            <a:r>
              <a:rPr lang="zh-CN" altLang="en-US" sz="1600" kern="0" dirty="0">
                <a:solidFill>
                  <a:sysClr val="windowText" lastClr="000000"/>
                </a:solidFill>
                <a:latin typeface="+mn-lt"/>
                <a:ea typeface="+mn-ea"/>
                <a:cs typeface="+mn-ea"/>
                <a:sym typeface="+mn-lt"/>
              </a:rPr>
              <a:t>财务</a:t>
            </a:r>
            <a:r>
              <a:rPr lang="zh-CN" altLang="en-US" sz="1600" kern="0" dirty="0" smtClean="0">
                <a:solidFill>
                  <a:sysClr val="windowText" lastClr="000000"/>
                </a:solidFill>
                <a:latin typeface="+mn-lt"/>
                <a:ea typeface="+mn-ea"/>
                <a:cs typeface="+mn-ea"/>
                <a:sym typeface="+mn-lt"/>
              </a:rPr>
              <a:t>费用</a:t>
            </a:r>
            <a:endParaRPr lang="en-US" altLang="zh-CN" sz="1600" kern="0" dirty="0" smtClean="0">
              <a:solidFill>
                <a:sysClr val="windowText" lastClr="000000"/>
              </a:solidFill>
              <a:latin typeface="+mn-lt"/>
              <a:ea typeface="+mn-ea"/>
              <a:cs typeface="+mn-ea"/>
              <a:sym typeface="+mn-lt"/>
            </a:endParaRPr>
          </a:p>
          <a:p>
            <a:pPr marR="0" lvl="0" algn="just" defTabSz="914400" eaLnBrk="1" fontAlgn="auto" latinLnBrk="0" hangingPunct="1">
              <a:lnSpc>
                <a:spcPct val="150000"/>
              </a:lnSpc>
              <a:spcBef>
                <a:spcPts val="0"/>
              </a:spcBef>
              <a:spcAft>
                <a:spcPts val="0"/>
              </a:spcAft>
              <a:buClrTx/>
              <a:buSzTx/>
              <a:tabLst/>
              <a:defRPr/>
            </a:pPr>
            <a:r>
              <a:rPr lang="en-US" altLang="zh-CN" sz="1600" kern="0" dirty="0" smtClean="0">
                <a:solidFill>
                  <a:sysClr val="windowText" lastClr="000000"/>
                </a:solidFill>
                <a:latin typeface="+mn-lt"/>
                <a:ea typeface="+mn-ea"/>
                <a:cs typeface="+mn-ea"/>
                <a:sym typeface="+mn-lt"/>
              </a:rPr>
              <a:t>C.</a:t>
            </a:r>
            <a:r>
              <a:rPr lang="zh-CN" altLang="en-US" sz="1600" kern="0" dirty="0" smtClean="0">
                <a:solidFill>
                  <a:sysClr val="windowText" lastClr="000000"/>
                </a:solidFill>
                <a:latin typeface="+mn-lt"/>
                <a:ea typeface="+mn-ea"/>
                <a:cs typeface="+mn-ea"/>
                <a:sym typeface="+mn-lt"/>
              </a:rPr>
              <a:t>同一地区使用不同的财务费用利率需要作出合理解释</a:t>
            </a:r>
            <a:endParaRPr lang="en-US" altLang="zh-CN" sz="1600" kern="0" dirty="0" smtClean="0">
              <a:solidFill>
                <a:sysClr val="windowText" lastClr="000000"/>
              </a:solidFill>
              <a:latin typeface="+mn-lt"/>
              <a:ea typeface="+mn-ea"/>
              <a:cs typeface="+mn-ea"/>
              <a:sym typeface="+mn-lt"/>
            </a:endParaRPr>
          </a:p>
        </p:txBody>
      </p:sp>
      <p:sp>
        <p:nvSpPr>
          <p:cNvPr id="23" name="矩形 18"/>
          <p:cNvSpPr>
            <a:spLocks noChangeArrowheads="1"/>
          </p:cNvSpPr>
          <p:nvPr/>
        </p:nvSpPr>
        <p:spPr bwMode="auto">
          <a:xfrm>
            <a:off x="779785" y="188640"/>
            <a:ext cx="7243762" cy="438582"/>
          </a:xfrm>
          <a:prstGeom prst="rect">
            <a:avLst/>
          </a:prstGeom>
          <a:noFill/>
          <a:ln w="9525">
            <a:noFill/>
            <a:miter lim="800000"/>
            <a:headEnd/>
            <a:tailEnd/>
          </a:ln>
        </p:spPr>
        <p:txBody>
          <a:bodyPr wrap="square" lIns="68580" tIns="34290" rIns="68580" bIns="34290">
            <a:spAutoFit/>
          </a:bodyPr>
          <a:lstStyle/>
          <a:p>
            <a:r>
              <a:rPr lang="en-US" altLang="zh-CN" sz="2400" b="1" dirty="0">
                <a:latin typeface="+mn-ea"/>
                <a:ea typeface="+mn-ea"/>
                <a:cs typeface="+mn-ea"/>
                <a:sym typeface="+mn-lt"/>
              </a:rPr>
              <a:t>4</a:t>
            </a:r>
            <a:r>
              <a:rPr lang="en-US" altLang="zh-CN" sz="2400" b="1" dirty="0" smtClean="0">
                <a:latin typeface="+mn-ea"/>
                <a:ea typeface="+mn-ea"/>
                <a:cs typeface="+mn-ea"/>
                <a:sym typeface="+mn-lt"/>
              </a:rPr>
              <a:t>. </a:t>
            </a:r>
            <a:r>
              <a:rPr lang="zh-CN" altLang="en-US" sz="2400" b="1" dirty="0" smtClean="0">
                <a:latin typeface="+mn-ea"/>
                <a:ea typeface="+mn-ea"/>
                <a:cs typeface="+mn-ea"/>
                <a:sym typeface="+mn-lt"/>
              </a:rPr>
              <a:t>其他重点问题</a:t>
            </a:r>
            <a:endParaRPr lang="zh-CN" altLang="en-US" sz="2400" b="1" dirty="0">
              <a:latin typeface="+mn-ea"/>
              <a:ea typeface="+mn-ea"/>
              <a:cs typeface="+mn-ea"/>
              <a:sym typeface="+mn-lt"/>
            </a:endParaRPr>
          </a:p>
        </p:txBody>
      </p:sp>
    </p:spTree>
    <p:extLst>
      <p:ext uri="{BB962C8B-B14F-4D97-AF65-F5344CB8AC3E}">
        <p14:creationId xmlns:p14="http://schemas.microsoft.com/office/powerpoint/2010/main" val="5188386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13"/>
          <p:cNvGrpSpPr/>
          <p:nvPr/>
        </p:nvGrpSpPr>
        <p:grpSpPr>
          <a:xfrm>
            <a:off x="568664" y="1844824"/>
            <a:ext cx="8136903" cy="3926570"/>
            <a:chOff x="1841132" y="4077072"/>
            <a:chExt cx="7195363" cy="1839770"/>
          </a:xfrm>
        </p:grpSpPr>
        <p:sp>
          <p:nvSpPr>
            <p:cNvPr id="15" name="矩形 14"/>
            <p:cNvSpPr/>
            <p:nvPr/>
          </p:nvSpPr>
          <p:spPr>
            <a:xfrm>
              <a:off x="1841132" y="4149080"/>
              <a:ext cx="6546991" cy="1746678"/>
            </a:xfrm>
            <a:prstGeom prst="rect">
              <a:avLst/>
            </a:prstGeom>
            <a:solidFill>
              <a:srgbClr val="DCE6F2"/>
            </a:solidFill>
            <a:ln w="1905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cs typeface="+mn-ea"/>
                <a:sym typeface="+mn-lt"/>
              </a:endParaRPr>
            </a:p>
          </p:txBody>
        </p:sp>
        <p:grpSp>
          <p:nvGrpSpPr>
            <p:cNvPr id="16" name="组合 15"/>
            <p:cNvGrpSpPr/>
            <p:nvPr/>
          </p:nvGrpSpPr>
          <p:grpSpPr>
            <a:xfrm>
              <a:off x="7196725" y="4077072"/>
              <a:ext cx="1839770" cy="1839770"/>
              <a:chOff x="235531" y="1412875"/>
              <a:chExt cx="2232150" cy="2232149"/>
            </a:xfrm>
            <a:solidFill>
              <a:srgbClr val="DCE6F2"/>
            </a:solidFill>
          </p:grpSpPr>
          <p:sp>
            <p:nvSpPr>
              <p:cNvPr id="18" name="矩形 17"/>
              <p:cNvSpPr/>
              <p:nvPr/>
            </p:nvSpPr>
            <p:spPr>
              <a:xfrm>
                <a:off x="235531" y="1412875"/>
                <a:ext cx="2232150" cy="2232149"/>
              </a:xfrm>
              <a:prstGeom prst="rect">
                <a:avLst/>
              </a:prstGeom>
              <a:grpFill/>
              <a:ln w="1905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cs typeface="+mn-ea"/>
                  <a:sym typeface="+mn-lt"/>
                </a:endParaRPr>
              </a:p>
            </p:txBody>
          </p:sp>
          <p:grpSp>
            <p:nvGrpSpPr>
              <p:cNvPr id="19" name="组合 18"/>
              <p:cNvGrpSpPr/>
              <p:nvPr/>
            </p:nvGrpSpPr>
            <p:grpSpPr>
              <a:xfrm flipH="1" flipV="1">
                <a:off x="364309" y="1541653"/>
                <a:ext cx="1974593" cy="1974593"/>
                <a:chOff x="1043608" y="1988840"/>
                <a:chExt cx="2880320" cy="2736304"/>
              </a:xfrm>
              <a:grpFill/>
            </p:grpSpPr>
            <p:cxnSp>
              <p:nvCxnSpPr>
                <p:cNvPr id="20" name="直接连接符 19"/>
                <p:cNvCxnSpPr/>
                <p:nvPr/>
              </p:nvCxnSpPr>
              <p:spPr>
                <a:xfrm>
                  <a:off x="1043608" y="1988840"/>
                  <a:ext cx="2880320" cy="0"/>
                </a:xfrm>
                <a:prstGeom prst="line">
                  <a:avLst/>
                </a:prstGeom>
                <a:grpFill/>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1043608" y="4725144"/>
                  <a:ext cx="2880320" cy="0"/>
                </a:xfrm>
                <a:prstGeom prst="line">
                  <a:avLst/>
                </a:prstGeom>
                <a:grpFill/>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flipV="1">
                  <a:off x="1043608" y="1988840"/>
                  <a:ext cx="0" cy="2736304"/>
                </a:xfrm>
                <a:prstGeom prst="line">
                  <a:avLst/>
                </a:prstGeom>
                <a:grpFill/>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V="1">
                  <a:off x="3923928" y="1988840"/>
                  <a:ext cx="0" cy="2736304"/>
                </a:xfrm>
                <a:prstGeom prst="line">
                  <a:avLst/>
                </a:prstGeom>
                <a:grpFill/>
                <a:ln w="28575">
                  <a:solidFill>
                    <a:schemeClr val="bg1"/>
                  </a:solidFill>
                </a:ln>
              </p:spPr>
              <p:style>
                <a:lnRef idx="1">
                  <a:schemeClr val="accent1"/>
                </a:lnRef>
                <a:fillRef idx="0">
                  <a:schemeClr val="accent1"/>
                </a:fillRef>
                <a:effectRef idx="0">
                  <a:schemeClr val="accent1"/>
                </a:effectRef>
                <a:fontRef idx="minor">
                  <a:schemeClr val="tx1"/>
                </a:fontRef>
              </p:style>
            </p:cxnSp>
          </p:grpSp>
        </p:grpSp>
        <p:pic>
          <p:nvPicPr>
            <p:cNvPr id="17" name="图片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89362" y="4380069"/>
              <a:ext cx="1254498" cy="1232044"/>
            </a:xfrm>
            <a:custGeom>
              <a:avLst/>
              <a:gdLst>
                <a:gd name="connsiteX0" fmla="*/ 0 w 2579915"/>
                <a:gd name="connsiteY0" fmla="*/ 0 h 2296885"/>
                <a:gd name="connsiteX1" fmla="*/ 2579915 w 2579915"/>
                <a:gd name="connsiteY1" fmla="*/ 0 h 2296885"/>
                <a:gd name="connsiteX2" fmla="*/ 2579915 w 2579915"/>
                <a:gd name="connsiteY2" fmla="*/ 2296885 h 2296885"/>
                <a:gd name="connsiteX3" fmla="*/ 0 w 2579915"/>
                <a:gd name="connsiteY3" fmla="*/ 2296885 h 2296885"/>
              </a:gdLst>
              <a:ahLst/>
              <a:cxnLst>
                <a:cxn ang="0">
                  <a:pos x="connsiteX0" y="connsiteY0"/>
                </a:cxn>
                <a:cxn ang="0">
                  <a:pos x="connsiteX1" y="connsiteY1"/>
                </a:cxn>
                <a:cxn ang="0">
                  <a:pos x="connsiteX2" y="connsiteY2"/>
                </a:cxn>
                <a:cxn ang="0">
                  <a:pos x="connsiteX3" y="connsiteY3"/>
                </a:cxn>
              </a:cxnLst>
              <a:rect l="l" t="t" r="r" b="b"/>
              <a:pathLst>
                <a:path w="2579915" h="2296885">
                  <a:moveTo>
                    <a:pt x="0" y="0"/>
                  </a:moveTo>
                  <a:lnTo>
                    <a:pt x="2579915" y="0"/>
                  </a:lnTo>
                  <a:lnTo>
                    <a:pt x="2579915" y="2296885"/>
                  </a:lnTo>
                  <a:lnTo>
                    <a:pt x="0" y="2296885"/>
                  </a:lnTo>
                  <a:close/>
                </a:path>
              </a:pathLst>
            </a:custGeom>
          </p:spPr>
        </p:pic>
      </p:grpSp>
      <p:sp>
        <p:nvSpPr>
          <p:cNvPr id="26" name="矩形 25"/>
          <p:cNvSpPr/>
          <p:nvPr/>
        </p:nvSpPr>
        <p:spPr>
          <a:xfrm>
            <a:off x="779785" y="1985742"/>
            <a:ext cx="5721072" cy="3785652"/>
          </a:xfrm>
          <a:prstGeom prst="rect">
            <a:avLst/>
          </a:prstGeom>
        </p:spPr>
        <p:txBody>
          <a:bodyPr wrap="square">
            <a:spAutoFit/>
          </a:bodyPr>
          <a:lstStyle/>
          <a:p>
            <a:pPr marR="0" lvl="0" algn="just" defTabSz="914400" eaLnBrk="1" fontAlgn="auto" latinLnBrk="0" hangingPunct="1">
              <a:lnSpc>
                <a:spcPct val="150000"/>
              </a:lnSpc>
              <a:spcBef>
                <a:spcPts val="0"/>
              </a:spcBef>
              <a:spcAft>
                <a:spcPts val="0"/>
              </a:spcAft>
              <a:buClrTx/>
              <a:buSzTx/>
              <a:tabLst/>
              <a:defRPr/>
            </a:pPr>
            <a:r>
              <a:rPr lang="en-US" altLang="zh-CN" sz="1600" kern="0" dirty="0">
                <a:solidFill>
                  <a:sysClr val="windowText" lastClr="000000"/>
                </a:solidFill>
                <a:latin typeface="+mn-lt"/>
                <a:ea typeface="+mn-ea"/>
                <a:cs typeface="+mn-ea"/>
                <a:sym typeface="+mn-lt"/>
              </a:rPr>
              <a:t>2</a:t>
            </a:r>
            <a:r>
              <a:rPr lang="zh-CN" altLang="en-US" sz="1600" kern="0" dirty="0">
                <a:solidFill>
                  <a:sysClr val="windowText" lastClr="000000"/>
                </a:solidFill>
                <a:latin typeface="+mn-lt"/>
                <a:ea typeface="+mn-ea"/>
                <a:cs typeface="+mn-ea"/>
                <a:sym typeface="+mn-lt"/>
              </a:rPr>
              <a:t>、土增税计算时车位是否参与土地成本分摊的问题，需要结合当地税局要求，而不是单纯以金额大小来定</a:t>
            </a:r>
            <a:r>
              <a:rPr lang="zh-CN" altLang="en-US" sz="1600" kern="0" dirty="0" smtClean="0">
                <a:solidFill>
                  <a:sysClr val="windowText" lastClr="000000"/>
                </a:solidFill>
                <a:latin typeface="+mn-lt"/>
                <a:ea typeface="+mn-ea"/>
                <a:cs typeface="+mn-ea"/>
                <a:sym typeface="+mn-lt"/>
              </a:rPr>
              <a:t>；</a:t>
            </a:r>
            <a:endParaRPr lang="en-US" altLang="zh-CN" sz="1600" kern="0" dirty="0" smtClean="0">
              <a:solidFill>
                <a:sysClr val="windowText" lastClr="000000"/>
              </a:solidFill>
              <a:latin typeface="+mn-lt"/>
              <a:ea typeface="+mn-ea"/>
              <a:cs typeface="+mn-ea"/>
              <a:sym typeface="+mn-lt"/>
            </a:endParaRPr>
          </a:p>
          <a:p>
            <a:pPr marR="0" lvl="0" algn="just" defTabSz="914400" eaLnBrk="1" fontAlgn="auto" latinLnBrk="0" hangingPunct="1">
              <a:lnSpc>
                <a:spcPct val="150000"/>
              </a:lnSpc>
              <a:spcBef>
                <a:spcPts val="0"/>
              </a:spcBef>
              <a:spcAft>
                <a:spcPts val="0"/>
              </a:spcAft>
              <a:buClrTx/>
              <a:buSzTx/>
              <a:tabLst/>
              <a:defRPr/>
            </a:pPr>
            <a:r>
              <a:rPr lang="en-US" altLang="zh-CN" sz="1600" kern="0" dirty="0" smtClean="0">
                <a:solidFill>
                  <a:sysClr val="windowText" lastClr="000000"/>
                </a:solidFill>
                <a:latin typeface="+mn-lt"/>
                <a:ea typeface="+mn-ea"/>
                <a:cs typeface="+mn-ea"/>
                <a:sym typeface="+mn-lt"/>
              </a:rPr>
              <a:t>3</a:t>
            </a:r>
            <a:r>
              <a:rPr lang="zh-CN" altLang="en-US" sz="1600" kern="0" dirty="0" smtClean="0">
                <a:solidFill>
                  <a:sysClr val="windowText" lastClr="000000"/>
                </a:solidFill>
                <a:latin typeface="+mn-lt"/>
                <a:ea typeface="+mn-ea"/>
                <a:cs typeface="+mn-ea"/>
                <a:sym typeface="+mn-lt"/>
              </a:rPr>
              <a:t>、</a:t>
            </a:r>
            <a:r>
              <a:rPr lang="zh-CN" altLang="en-US" sz="1600" kern="0" dirty="0">
                <a:solidFill>
                  <a:sysClr val="windowText" lastClr="000000"/>
                </a:solidFill>
                <a:latin typeface="+mn-lt"/>
                <a:ea typeface="+mn-ea"/>
                <a:cs typeface="+mn-ea"/>
                <a:sym typeface="+mn-lt"/>
              </a:rPr>
              <a:t>计算土增税和所得税时不可抵扣的溢价可能不</a:t>
            </a:r>
            <a:r>
              <a:rPr lang="zh-CN" altLang="en-US" sz="1600" kern="0" dirty="0" smtClean="0">
                <a:solidFill>
                  <a:sysClr val="windowText" lastClr="000000"/>
                </a:solidFill>
                <a:latin typeface="+mn-lt"/>
                <a:ea typeface="+mn-ea"/>
                <a:cs typeface="+mn-ea"/>
                <a:sym typeface="+mn-lt"/>
              </a:rPr>
              <a:t>一致</a:t>
            </a:r>
          </a:p>
          <a:p>
            <a:pPr marR="0" lvl="0" algn="just" defTabSz="914400" eaLnBrk="1" fontAlgn="auto" latinLnBrk="0" hangingPunct="1">
              <a:lnSpc>
                <a:spcPct val="150000"/>
              </a:lnSpc>
              <a:spcBef>
                <a:spcPts val="0"/>
              </a:spcBef>
              <a:spcAft>
                <a:spcPts val="0"/>
              </a:spcAft>
              <a:buClrTx/>
              <a:buSzTx/>
              <a:tabLst/>
              <a:defRPr/>
            </a:pPr>
            <a:r>
              <a:rPr lang="en-US" altLang="zh-CN" sz="1600" kern="0" dirty="0" smtClean="0">
                <a:solidFill>
                  <a:sysClr val="windowText" lastClr="000000"/>
                </a:solidFill>
                <a:latin typeface="+mn-lt"/>
                <a:ea typeface="+mn-ea"/>
                <a:cs typeface="+mn-ea"/>
                <a:sym typeface="+mn-lt"/>
              </a:rPr>
              <a:t>4</a:t>
            </a:r>
            <a:r>
              <a:rPr lang="zh-CN" altLang="en-US" sz="1600" kern="0" dirty="0" smtClean="0">
                <a:solidFill>
                  <a:sysClr val="windowText" lastClr="000000"/>
                </a:solidFill>
                <a:latin typeface="+mn-lt"/>
                <a:ea typeface="+mn-ea"/>
                <a:cs typeface="+mn-ea"/>
                <a:sym typeface="+mn-lt"/>
              </a:rPr>
              <a:t>、</a:t>
            </a:r>
            <a:r>
              <a:rPr lang="zh-CN" altLang="en-US" sz="1600" kern="0" dirty="0">
                <a:solidFill>
                  <a:sysClr val="windowText" lastClr="000000"/>
                </a:solidFill>
                <a:latin typeface="+mn-lt"/>
                <a:ea typeface="+mn-ea"/>
                <a:cs typeface="+mn-ea"/>
                <a:sym typeface="+mn-lt"/>
              </a:rPr>
              <a:t>除车位以外，各业态净利不能为负；</a:t>
            </a:r>
          </a:p>
          <a:p>
            <a:pPr marR="0" lvl="0" algn="just" defTabSz="914400" eaLnBrk="1" fontAlgn="auto" latinLnBrk="0" hangingPunct="1">
              <a:lnSpc>
                <a:spcPct val="150000"/>
              </a:lnSpc>
              <a:spcBef>
                <a:spcPts val="0"/>
              </a:spcBef>
              <a:spcAft>
                <a:spcPts val="0"/>
              </a:spcAft>
              <a:buClrTx/>
              <a:buSzTx/>
              <a:tabLst/>
              <a:defRPr/>
            </a:pPr>
            <a:r>
              <a:rPr lang="en-US" altLang="zh-CN" sz="1600" kern="0" dirty="0" smtClean="0">
                <a:solidFill>
                  <a:sysClr val="windowText" lastClr="000000"/>
                </a:solidFill>
                <a:latin typeface="+mn-lt"/>
                <a:ea typeface="+mn-ea"/>
                <a:cs typeface="+mn-ea"/>
                <a:sym typeface="+mn-lt"/>
              </a:rPr>
              <a:t>5</a:t>
            </a:r>
            <a:r>
              <a:rPr lang="zh-CN" altLang="en-US" sz="1600" kern="0" dirty="0" smtClean="0">
                <a:solidFill>
                  <a:sysClr val="windowText" lastClr="000000"/>
                </a:solidFill>
                <a:latin typeface="+mn-lt"/>
                <a:ea typeface="+mn-ea"/>
                <a:cs typeface="+mn-ea"/>
                <a:sym typeface="+mn-lt"/>
              </a:rPr>
              <a:t>、需要关注各个年度利润表指标是否异常，成本、费用、税金是否根据节点在各年度间合理分配，特别是编制当年数据，需要更加准确；</a:t>
            </a:r>
            <a:endParaRPr lang="en-US" altLang="zh-CN" sz="1600" kern="0" dirty="0" smtClean="0">
              <a:solidFill>
                <a:sysClr val="windowText" lastClr="000000"/>
              </a:solidFill>
              <a:latin typeface="+mn-lt"/>
              <a:ea typeface="+mn-ea"/>
              <a:cs typeface="+mn-ea"/>
              <a:sym typeface="+mn-lt"/>
            </a:endParaRPr>
          </a:p>
          <a:p>
            <a:pPr marR="0" lvl="0" algn="just" defTabSz="914400" eaLnBrk="1" fontAlgn="auto" latinLnBrk="0" hangingPunct="1">
              <a:lnSpc>
                <a:spcPct val="150000"/>
              </a:lnSpc>
              <a:spcBef>
                <a:spcPts val="0"/>
              </a:spcBef>
              <a:spcAft>
                <a:spcPts val="0"/>
              </a:spcAft>
              <a:buClrTx/>
              <a:buSzTx/>
              <a:tabLst/>
              <a:defRPr/>
            </a:pPr>
            <a:r>
              <a:rPr lang="en-US" altLang="zh-CN" sz="1600" kern="0" dirty="0" smtClean="0">
                <a:solidFill>
                  <a:sysClr val="windowText" lastClr="000000"/>
                </a:solidFill>
                <a:latin typeface="+mn-lt"/>
                <a:ea typeface="+mn-ea"/>
                <a:cs typeface="+mn-ea"/>
                <a:sym typeface="+mn-lt"/>
              </a:rPr>
              <a:t>6</a:t>
            </a:r>
            <a:r>
              <a:rPr lang="zh-CN" altLang="en-US" sz="1600" kern="0" dirty="0" smtClean="0">
                <a:solidFill>
                  <a:sysClr val="windowText" lastClr="000000"/>
                </a:solidFill>
                <a:latin typeface="+mn-lt"/>
                <a:ea typeface="+mn-ea"/>
                <a:cs typeface="+mn-ea"/>
                <a:sym typeface="+mn-lt"/>
              </a:rPr>
              <a:t>、责任书</a:t>
            </a:r>
            <a:r>
              <a:rPr lang="zh-CN" altLang="en-US" sz="1600" kern="0" dirty="0">
                <a:solidFill>
                  <a:sysClr val="windowText" lastClr="000000"/>
                </a:solidFill>
                <a:latin typeface="+mn-lt"/>
                <a:ea typeface="+mn-ea"/>
                <a:cs typeface="+mn-ea"/>
                <a:sym typeface="+mn-lt"/>
              </a:rPr>
              <a:t>变更说明：注意分析数据背后的业务</a:t>
            </a:r>
            <a:r>
              <a:rPr lang="zh-CN" altLang="en-US" sz="1600" kern="0" dirty="0" smtClean="0">
                <a:solidFill>
                  <a:sysClr val="windowText" lastClr="000000"/>
                </a:solidFill>
                <a:latin typeface="+mn-lt"/>
                <a:ea typeface="+mn-ea"/>
                <a:cs typeface="+mn-ea"/>
                <a:sym typeface="+mn-lt"/>
              </a:rPr>
              <a:t>实质，例如，费用比例变动，不能只罗列费用比例的变化，而是要说明为什么变化以及是否合理</a:t>
            </a:r>
            <a:endParaRPr lang="en-US" altLang="zh-CN" sz="1600" kern="0" dirty="0" smtClean="0">
              <a:solidFill>
                <a:sysClr val="windowText" lastClr="000000"/>
              </a:solidFill>
              <a:latin typeface="+mn-lt"/>
              <a:ea typeface="+mn-ea"/>
              <a:cs typeface="+mn-ea"/>
              <a:sym typeface="+mn-lt"/>
            </a:endParaRPr>
          </a:p>
        </p:txBody>
      </p:sp>
      <p:sp>
        <p:nvSpPr>
          <p:cNvPr id="23" name="矩形 18"/>
          <p:cNvSpPr>
            <a:spLocks noChangeArrowheads="1"/>
          </p:cNvSpPr>
          <p:nvPr/>
        </p:nvSpPr>
        <p:spPr bwMode="auto">
          <a:xfrm>
            <a:off x="779785" y="188640"/>
            <a:ext cx="7243762" cy="438582"/>
          </a:xfrm>
          <a:prstGeom prst="rect">
            <a:avLst/>
          </a:prstGeom>
          <a:noFill/>
          <a:ln w="9525">
            <a:noFill/>
            <a:miter lim="800000"/>
            <a:headEnd/>
            <a:tailEnd/>
          </a:ln>
        </p:spPr>
        <p:txBody>
          <a:bodyPr wrap="square" lIns="68580" tIns="34290" rIns="68580" bIns="34290">
            <a:spAutoFit/>
          </a:bodyPr>
          <a:lstStyle/>
          <a:p>
            <a:r>
              <a:rPr lang="en-US" altLang="zh-CN" sz="2400" b="1" dirty="0">
                <a:latin typeface="+mn-ea"/>
                <a:ea typeface="+mn-ea"/>
                <a:cs typeface="+mn-ea"/>
                <a:sym typeface="+mn-lt"/>
              </a:rPr>
              <a:t>4</a:t>
            </a:r>
            <a:r>
              <a:rPr lang="en-US" altLang="zh-CN" sz="2400" b="1" dirty="0" smtClean="0">
                <a:latin typeface="+mn-ea"/>
                <a:ea typeface="+mn-ea"/>
                <a:cs typeface="+mn-ea"/>
                <a:sym typeface="+mn-lt"/>
              </a:rPr>
              <a:t>. </a:t>
            </a:r>
            <a:r>
              <a:rPr lang="zh-CN" altLang="en-US" sz="2400" b="1" dirty="0" smtClean="0">
                <a:latin typeface="+mn-ea"/>
                <a:ea typeface="+mn-ea"/>
                <a:cs typeface="+mn-ea"/>
                <a:sym typeface="+mn-lt"/>
              </a:rPr>
              <a:t>其他重点问题</a:t>
            </a:r>
            <a:endParaRPr lang="zh-CN" altLang="en-US" sz="2400" b="1" dirty="0">
              <a:latin typeface="+mn-ea"/>
              <a:ea typeface="+mn-ea"/>
              <a:cs typeface="+mn-ea"/>
              <a:sym typeface="+mn-lt"/>
            </a:endParaRPr>
          </a:p>
        </p:txBody>
      </p:sp>
    </p:spTree>
    <p:extLst>
      <p:ext uri="{BB962C8B-B14F-4D97-AF65-F5344CB8AC3E}">
        <p14:creationId xmlns:p14="http://schemas.microsoft.com/office/powerpoint/2010/main" val="23708303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descr="OQAAAB+LCAAAAAAABACrVlIpqSxIVbJSCs5NLCpxyUxML0rM9SxJzVXSUfJMUbLKK83J0VFyysxLycxLdy/KLy0oVrKKjq0FALpUkis5AAAA"/>
          <p:cNvPicPr>
            <a:picLocks noChangeAspect="1" noChangeArrowheads="1"/>
          </p:cNvPicPr>
          <p:nvPr/>
        </p:nvPicPr>
        <p:blipFill>
          <a:blip r:embed="rId3"/>
          <a:srcRect l="5449"/>
          <a:stretch>
            <a:fillRect/>
          </a:stretch>
        </p:blipFill>
        <p:spPr bwMode="auto">
          <a:xfrm>
            <a:off x="-6350" y="0"/>
            <a:ext cx="6902450" cy="6854825"/>
          </a:xfrm>
          <a:prstGeom prst="rect">
            <a:avLst/>
          </a:prstGeom>
          <a:noFill/>
          <a:ln w="9525">
            <a:noFill/>
            <a:miter lim="800000"/>
            <a:headEnd/>
            <a:tailEnd/>
          </a:ln>
        </p:spPr>
      </p:pic>
      <p:grpSp>
        <p:nvGrpSpPr>
          <p:cNvPr id="8" name="组合 7"/>
          <p:cNvGrpSpPr/>
          <p:nvPr/>
        </p:nvGrpSpPr>
        <p:grpSpPr>
          <a:xfrm>
            <a:off x="49790" y="-243408"/>
            <a:ext cx="9106229" cy="6859985"/>
            <a:chOff x="2101180" y="0"/>
            <a:chExt cx="10090820" cy="6864801"/>
          </a:xfrm>
          <a:solidFill>
            <a:schemeClr val="bg1"/>
          </a:solidFill>
        </p:grpSpPr>
        <p:sp>
          <p:nvSpPr>
            <p:cNvPr id="9" name="矩形 8"/>
            <p:cNvSpPr/>
            <p:nvPr/>
          </p:nvSpPr>
          <p:spPr>
            <a:xfrm>
              <a:off x="9274225" y="0"/>
              <a:ext cx="2917775"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cs typeface="+mn-ea"/>
                <a:sym typeface="+mn-lt"/>
              </a:endParaRPr>
            </a:p>
          </p:txBody>
        </p:sp>
        <p:sp>
          <p:nvSpPr>
            <p:cNvPr id="10" name="等腰三角形 9"/>
            <p:cNvSpPr/>
            <p:nvPr/>
          </p:nvSpPr>
          <p:spPr>
            <a:xfrm>
              <a:off x="2101180" y="20401"/>
              <a:ext cx="7213140" cy="6844400"/>
            </a:xfrm>
            <a:prstGeom prst="triangle">
              <a:avLst>
                <a:gd name="adj" fmla="val 10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prstClr val="white"/>
                </a:solidFill>
                <a:cs typeface="+mn-ea"/>
                <a:sym typeface="+mn-lt"/>
              </a:endParaRPr>
            </a:p>
          </p:txBody>
        </p:sp>
      </p:grpSp>
      <p:sp>
        <p:nvSpPr>
          <p:cNvPr id="11" name="矩形 82"/>
          <p:cNvSpPr/>
          <p:nvPr/>
        </p:nvSpPr>
        <p:spPr>
          <a:xfrm rot="2968493">
            <a:off x="-470910" y="-2013467"/>
            <a:ext cx="3009900" cy="3770312"/>
          </a:xfrm>
          <a:custGeom>
            <a:avLst/>
            <a:gdLst>
              <a:gd name="connsiteX0" fmla="*/ 0 w 3075252"/>
              <a:gd name="connsiteY0" fmla="*/ 0 h 3613333"/>
              <a:gd name="connsiteX1" fmla="*/ 3075252 w 3075252"/>
              <a:gd name="connsiteY1" fmla="*/ 0 h 3613333"/>
              <a:gd name="connsiteX2" fmla="*/ 3075252 w 3075252"/>
              <a:gd name="connsiteY2" fmla="*/ 3613333 h 3613333"/>
              <a:gd name="connsiteX3" fmla="*/ 0 w 3075252"/>
              <a:gd name="connsiteY3" fmla="*/ 3613333 h 3613333"/>
              <a:gd name="connsiteX4" fmla="*/ 0 w 3075252"/>
              <a:gd name="connsiteY4" fmla="*/ 0 h 3613333"/>
              <a:gd name="connsiteX0" fmla="*/ 1859907 w 3075252"/>
              <a:gd name="connsiteY0" fmla="*/ 1445566 h 3613333"/>
              <a:gd name="connsiteX1" fmla="*/ 3075252 w 3075252"/>
              <a:gd name="connsiteY1" fmla="*/ 0 h 3613333"/>
              <a:gd name="connsiteX2" fmla="*/ 3075252 w 3075252"/>
              <a:gd name="connsiteY2" fmla="*/ 3613333 h 3613333"/>
              <a:gd name="connsiteX3" fmla="*/ 0 w 3075252"/>
              <a:gd name="connsiteY3" fmla="*/ 3613333 h 3613333"/>
              <a:gd name="connsiteX4" fmla="*/ 1859907 w 3075252"/>
              <a:gd name="connsiteY4" fmla="*/ 1445566 h 3613333"/>
              <a:gd name="connsiteX0" fmla="*/ 1859907 w 3075252"/>
              <a:gd name="connsiteY0" fmla="*/ 1445566 h 3630465"/>
              <a:gd name="connsiteX1" fmla="*/ 3075252 w 3075252"/>
              <a:gd name="connsiteY1" fmla="*/ 0 h 3630465"/>
              <a:gd name="connsiteX2" fmla="*/ 3075252 w 3075252"/>
              <a:gd name="connsiteY2" fmla="*/ 3613333 h 3630465"/>
              <a:gd name="connsiteX3" fmla="*/ 327350 w 3075252"/>
              <a:gd name="connsiteY3" fmla="*/ 3630465 h 3630465"/>
              <a:gd name="connsiteX4" fmla="*/ 0 w 3075252"/>
              <a:gd name="connsiteY4" fmla="*/ 3613333 h 3630465"/>
              <a:gd name="connsiteX5" fmla="*/ 1859907 w 3075252"/>
              <a:gd name="connsiteY5" fmla="*/ 1445566 h 3630465"/>
              <a:gd name="connsiteX0" fmla="*/ 1788757 w 3004102"/>
              <a:gd name="connsiteY0" fmla="*/ 1445566 h 3630465"/>
              <a:gd name="connsiteX1" fmla="*/ 3004102 w 3004102"/>
              <a:gd name="connsiteY1" fmla="*/ 0 h 3630465"/>
              <a:gd name="connsiteX2" fmla="*/ 3004102 w 3004102"/>
              <a:gd name="connsiteY2" fmla="*/ 3613333 h 3630465"/>
              <a:gd name="connsiteX3" fmla="*/ 256200 w 3004102"/>
              <a:gd name="connsiteY3" fmla="*/ 3630465 h 3630465"/>
              <a:gd name="connsiteX4" fmla="*/ 0 w 3004102"/>
              <a:gd name="connsiteY4" fmla="*/ 3417522 h 3630465"/>
              <a:gd name="connsiteX5" fmla="*/ 1788757 w 3004102"/>
              <a:gd name="connsiteY5" fmla="*/ 1445566 h 3630465"/>
              <a:gd name="connsiteX0" fmla="*/ 1746306 w 3004102"/>
              <a:gd name="connsiteY0" fmla="*/ 1345119 h 3630465"/>
              <a:gd name="connsiteX1" fmla="*/ 3004102 w 3004102"/>
              <a:gd name="connsiteY1" fmla="*/ 0 h 3630465"/>
              <a:gd name="connsiteX2" fmla="*/ 3004102 w 3004102"/>
              <a:gd name="connsiteY2" fmla="*/ 3613333 h 3630465"/>
              <a:gd name="connsiteX3" fmla="*/ 256200 w 3004102"/>
              <a:gd name="connsiteY3" fmla="*/ 3630465 h 3630465"/>
              <a:gd name="connsiteX4" fmla="*/ 0 w 3004102"/>
              <a:gd name="connsiteY4" fmla="*/ 3417522 h 3630465"/>
              <a:gd name="connsiteX5" fmla="*/ 1746306 w 3004102"/>
              <a:gd name="connsiteY5" fmla="*/ 1345119 h 3630465"/>
              <a:gd name="connsiteX0" fmla="*/ 1746306 w 3004102"/>
              <a:gd name="connsiteY0" fmla="*/ 1412532 h 3697878"/>
              <a:gd name="connsiteX1" fmla="*/ 2981532 w 3004102"/>
              <a:gd name="connsiteY1" fmla="*/ 0 h 3697878"/>
              <a:gd name="connsiteX2" fmla="*/ 3004102 w 3004102"/>
              <a:gd name="connsiteY2" fmla="*/ 3680746 h 3697878"/>
              <a:gd name="connsiteX3" fmla="*/ 256200 w 3004102"/>
              <a:gd name="connsiteY3" fmla="*/ 3697878 h 3697878"/>
              <a:gd name="connsiteX4" fmla="*/ 0 w 3004102"/>
              <a:gd name="connsiteY4" fmla="*/ 3484935 h 3697878"/>
              <a:gd name="connsiteX5" fmla="*/ 1746306 w 3004102"/>
              <a:gd name="connsiteY5" fmla="*/ 1412532 h 3697878"/>
              <a:gd name="connsiteX0" fmla="*/ 1746306 w 3010530"/>
              <a:gd name="connsiteY0" fmla="*/ 1483980 h 3769326"/>
              <a:gd name="connsiteX1" fmla="*/ 3010530 w 3010530"/>
              <a:gd name="connsiteY1" fmla="*/ 0 h 3769326"/>
              <a:gd name="connsiteX2" fmla="*/ 3004102 w 3010530"/>
              <a:gd name="connsiteY2" fmla="*/ 3752194 h 3769326"/>
              <a:gd name="connsiteX3" fmla="*/ 256200 w 3010530"/>
              <a:gd name="connsiteY3" fmla="*/ 3769326 h 3769326"/>
              <a:gd name="connsiteX4" fmla="*/ 0 w 3010530"/>
              <a:gd name="connsiteY4" fmla="*/ 3556383 h 3769326"/>
              <a:gd name="connsiteX5" fmla="*/ 1746306 w 3010530"/>
              <a:gd name="connsiteY5" fmla="*/ 1483980 h 3769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10530" h="3769326">
                <a:moveTo>
                  <a:pt x="1746306" y="1483980"/>
                </a:moveTo>
                <a:lnTo>
                  <a:pt x="3010530" y="0"/>
                </a:lnTo>
                <a:cubicBezTo>
                  <a:pt x="3008387" y="1250731"/>
                  <a:pt x="3006245" y="2501463"/>
                  <a:pt x="3004102" y="3752194"/>
                </a:cubicBezTo>
                <a:lnTo>
                  <a:pt x="256200" y="3769326"/>
                </a:lnTo>
                <a:lnTo>
                  <a:pt x="0" y="3556383"/>
                </a:lnTo>
                <a:lnTo>
                  <a:pt x="1746306" y="148398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rgbClr val="0175BE"/>
              </a:solidFill>
              <a:cs typeface="+mn-ea"/>
              <a:sym typeface="+mn-lt"/>
            </a:endParaRPr>
          </a:p>
        </p:txBody>
      </p:sp>
      <p:sp>
        <p:nvSpPr>
          <p:cNvPr id="3" name="AutoShape 2" descr="http://www.rfchina.com.hk/Images/cn/201391184932966.jpg"/>
          <p:cNvSpPr>
            <a:spLocks noChangeAspect="1" noChangeArrowheads="1"/>
          </p:cNvSpPr>
          <p:nvPr/>
        </p:nvSpPr>
        <p:spPr bwMode="auto">
          <a:xfrm>
            <a:off x="143608" y="-144463"/>
            <a:ext cx="281354"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1072866" fontAlgn="auto">
              <a:spcBef>
                <a:spcPts val="0"/>
              </a:spcBef>
              <a:spcAft>
                <a:spcPts val="0"/>
              </a:spcAft>
            </a:pPr>
            <a:endParaRPr lang="zh-CN" altLang="en-US" sz="2100">
              <a:solidFill>
                <a:srgbClr val="000000"/>
              </a:solidFill>
              <a:latin typeface="+mn-lt"/>
              <a:ea typeface="+mn-ea"/>
              <a:cs typeface="+mn-ea"/>
              <a:sym typeface="+mn-lt"/>
            </a:endParaRPr>
          </a:p>
        </p:txBody>
      </p:sp>
      <p:sp>
        <p:nvSpPr>
          <p:cNvPr id="19" name="标题 17"/>
          <p:cNvSpPr txBox="1">
            <a:spLocks/>
          </p:cNvSpPr>
          <p:nvPr/>
        </p:nvSpPr>
        <p:spPr>
          <a:xfrm>
            <a:off x="4731034" y="3183186"/>
            <a:ext cx="4159883" cy="1854311"/>
          </a:xfrm>
          <a:prstGeom prst="rect">
            <a:avLst/>
          </a:prstGeom>
          <a:noFill/>
        </p:spPr>
        <p:txBody>
          <a:bodyPr vert="horz" lIns="90000" tIns="45720" rIns="90000" bIns="45720" rtlCol="0" anchor="b">
            <a:noAutofit/>
          </a:bodyPr>
          <a:lstStyle>
            <a:lvl1pPr algn="l" defTabSz="685766" rtl="0" eaLnBrk="1" latinLnBrk="0" hangingPunct="1">
              <a:lnSpc>
                <a:spcPct val="90000"/>
              </a:lnSpc>
              <a:spcBef>
                <a:spcPct val="0"/>
              </a:spcBef>
              <a:buNone/>
              <a:defRPr sz="2700" b="1" kern="1200">
                <a:solidFill>
                  <a:schemeClr val="tx1"/>
                </a:solidFill>
                <a:latin typeface="+mj-lt"/>
                <a:ea typeface="+mj-ea"/>
                <a:cs typeface="+mj-cs"/>
              </a:defRPr>
            </a:lvl1pPr>
          </a:lstStyle>
          <a:p>
            <a:pPr marL="0" marR="0" lvl="0" indent="0" algn="l" defTabSz="685766" rtl="0" eaLnBrk="1" fontAlgn="auto" latinLnBrk="0" hangingPunct="1">
              <a:lnSpc>
                <a:spcPct val="160000"/>
              </a:lnSpc>
              <a:spcBef>
                <a:spcPct val="0"/>
              </a:spcBef>
              <a:spcAft>
                <a:spcPts val="0"/>
              </a:spcAft>
              <a:buClrTx/>
              <a:buSzTx/>
              <a:buFontTx/>
              <a:buNone/>
              <a:tabLst/>
              <a:defRPr/>
            </a:pPr>
            <a:r>
              <a:rPr kumimoji="0" lang="zh-CN" altLang="en-US" sz="4400" b="1" i="0" u="none" strike="noStrike" kern="1200" cap="none" spc="0" normalizeH="0" baseline="0" noProof="0" dirty="0">
                <a:ln>
                  <a:noFill/>
                </a:ln>
                <a:solidFill>
                  <a:schemeClr val="tx2"/>
                </a:solidFill>
                <a:effectLst/>
                <a:uLnTx/>
                <a:uFillTx/>
                <a:latin typeface="+mn-lt"/>
                <a:ea typeface="+mn-ea"/>
                <a:cs typeface="+mn-ea"/>
                <a:sym typeface="+mn-lt"/>
              </a:rPr>
              <a:t>感谢聆听！</a:t>
            </a:r>
          </a:p>
          <a:p>
            <a:pPr marL="0" marR="0" lvl="0" indent="0" algn="l" defTabSz="685766" rtl="0" eaLnBrk="1" fontAlgn="auto" latinLnBrk="0" hangingPunct="1">
              <a:lnSpc>
                <a:spcPct val="160000"/>
              </a:lnSpc>
              <a:spcBef>
                <a:spcPct val="0"/>
              </a:spcBef>
              <a:spcAft>
                <a:spcPts val="0"/>
              </a:spcAft>
              <a:buClrTx/>
              <a:buSzTx/>
              <a:buFontTx/>
              <a:buNone/>
              <a:tabLst/>
              <a:defRPr/>
            </a:pPr>
            <a:r>
              <a:rPr kumimoji="0" lang="zh-CN" altLang="en-US" sz="4400" b="1" i="0" u="none" strike="noStrike" kern="1200" cap="none" spc="0" normalizeH="0" baseline="0" noProof="0" dirty="0">
                <a:ln>
                  <a:noFill/>
                </a:ln>
                <a:solidFill>
                  <a:schemeClr val="tx2"/>
                </a:solidFill>
                <a:effectLst/>
                <a:uLnTx/>
                <a:uFillTx/>
                <a:latin typeface="+mn-lt"/>
                <a:ea typeface="+mn-ea"/>
                <a:cs typeface="+mn-ea"/>
                <a:sym typeface="+mn-lt"/>
              </a:rPr>
              <a:t>    </a:t>
            </a:r>
          </a:p>
        </p:txBody>
      </p:sp>
    </p:spTree>
    <p:extLst>
      <p:ext uri="{BB962C8B-B14F-4D97-AF65-F5344CB8AC3E}">
        <p14:creationId xmlns:p14="http://schemas.microsoft.com/office/powerpoint/2010/main" val="12065998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矩形 18"/>
          <p:cNvSpPr>
            <a:spLocks noChangeArrowheads="1"/>
          </p:cNvSpPr>
          <p:nvPr/>
        </p:nvSpPr>
        <p:spPr bwMode="auto">
          <a:xfrm>
            <a:off x="777875" y="185306"/>
            <a:ext cx="5522913" cy="807913"/>
          </a:xfrm>
          <a:prstGeom prst="rect">
            <a:avLst/>
          </a:prstGeom>
          <a:noFill/>
          <a:ln w="9525">
            <a:noFill/>
            <a:miter lim="800000"/>
            <a:headEnd/>
            <a:tailEnd/>
          </a:ln>
        </p:spPr>
        <p:txBody>
          <a:bodyPr lIns="68580" tIns="34290" rIns="68580" bIns="34290">
            <a:spAutoFit/>
          </a:bodyPr>
          <a:lstStyle/>
          <a:p>
            <a:r>
              <a:rPr lang="en-US" altLang="zh-CN" sz="2400" b="1" dirty="0">
                <a:latin typeface="+mn-ea"/>
                <a:ea typeface="+mn-ea"/>
                <a:cs typeface="+mn-ea"/>
                <a:sym typeface="+mn-lt"/>
              </a:rPr>
              <a:t>1</a:t>
            </a:r>
            <a:r>
              <a:rPr lang="en-US" altLang="zh-CN" sz="2400" b="1" dirty="0" smtClean="0">
                <a:latin typeface="+mn-ea"/>
                <a:ea typeface="+mn-ea"/>
                <a:cs typeface="+mn-ea"/>
                <a:sym typeface="+mn-lt"/>
              </a:rPr>
              <a:t>.</a:t>
            </a:r>
            <a:r>
              <a:rPr lang="zh-CN" altLang="en-US" sz="2400" b="1" dirty="0">
                <a:solidFill>
                  <a:schemeClr val="tx2"/>
                </a:solidFill>
                <a:latin typeface="+mn-ea"/>
                <a:cs typeface="+mn-ea"/>
                <a:sym typeface="+mn-lt"/>
              </a:rPr>
              <a:t>责任书编制、变更流程</a:t>
            </a:r>
          </a:p>
          <a:p>
            <a:endParaRPr lang="en-US" altLang="zh-CN" sz="2400" b="1" dirty="0">
              <a:latin typeface="+mn-ea"/>
              <a:ea typeface="+mn-ea"/>
              <a:cs typeface="+mn-ea"/>
              <a:sym typeface="+mn-lt"/>
            </a:endParaRPr>
          </a:p>
        </p:txBody>
      </p:sp>
      <p:sp>
        <p:nvSpPr>
          <p:cNvPr id="5" name="TextBox 4"/>
          <p:cNvSpPr txBox="1"/>
          <p:nvPr/>
        </p:nvSpPr>
        <p:spPr>
          <a:xfrm>
            <a:off x="683568" y="1844824"/>
            <a:ext cx="8064896" cy="1015663"/>
          </a:xfrm>
          <a:prstGeom prst="rect">
            <a:avLst/>
          </a:prstGeom>
          <a:noFill/>
        </p:spPr>
        <p:txBody>
          <a:bodyPr wrap="square" rtlCol="0">
            <a:spAutoFit/>
          </a:bodyPr>
          <a:lstStyle/>
          <a:p>
            <a:pPr marL="285750" indent="-285750">
              <a:buFont typeface="Arial" pitchFamily="34" charset="0"/>
              <a:buChar char="•"/>
            </a:pPr>
            <a:r>
              <a:rPr lang="zh-CN" altLang="zh-CN" sz="2000" b="1" dirty="0"/>
              <a:t>新编项目责任书</a:t>
            </a:r>
            <a:r>
              <a:rPr lang="zh-CN" altLang="zh-CN" sz="2000" b="1" dirty="0" smtClean="0"/>
              <a:t>：项目</a:t>
            </a:r>
            <a:r>
              <a:rPr lang="zh-CN" altLang="zh-CN" sz="2000" b="1" dirty="0"/>
              <a:t>第一期建筑施工图出图后</a:t>
            </a:r>
            <a:r>
              <a:rPr lang="en-US" altLang="zh-CN" sz="2000" b="1" dirty="0"/>
              <a:t>15</a:t>
            </a:r>
            <a:r>
              <a:rPr lang="zh-CN" altLang="zh-CN" sz="2000" b="1" dirty="0"/>
              <a:t>个工作日内，地区公司财务部须向财务运营部</a:t>
            </a:r>
            <a:r>
              <a:rPr lang="zh-CN" altLang="zh-CN" sz="2000" b="1" dirty="0" smtClean="0"/>
              <a:t>提交</a:t>
            </a:r>
            <a:r>
              <a:rPr lang="zh-CN" altLang="en-US" sz="2000" b="1" dirty="0" smtClean="0"/>
              <a:t>区域总经理</a:t>
            </a:r>
            <a:r>
              <a:rPr lang="zh-CN" altLang="zh-CN" sz="2000" b="1" dirty="0" smtClean="0"/>
              <a:t>签字</a:t>
            </a:r>
            <a:r>
              <a:rPr lang="zh-CN" altLang="zh-CN" sz="2000" b="1" dirty="0"/>
              <a:t>的项目运营责任书及相关资料；</a:t>
            </a:r>
            <a:endParaRPr lang="en-US" altLang="zh-CN" sz="2000" b="1" dirty="0">
              <a:latin typeface="+mn-ea"/>
              <a:ea typeface="+mn-ea"/>
            </a:endParaRPr>
          </a:p>
        </p:txBody>
      </p:sp>
      <p:sp>
        <p:nvSpPr>
          <p:cNvPr id="9" name="TextBox 8"/>
          <p:cNvSpPr txBox="1"/>
          <p:nvPr/>
        </p:nvSpPr>
        <p:spPr>
          <a:xfrm>
            <a:off x="683568" y="3140968"/>
            <a:ext cx="8114605" cy="1323439"/>
          </a:xfrm>
          <a:prstGeom prst="rect">
            <a:avLst/>
          </a:prstGeom>
          <a:noFill/>
        </p:spPr>
        <p:txBody>
          <a:bodyPr wrap="square" rtlCol="0">
            <a:spAutoFit/>
          </a:bodyPr>
          <a:lstStyle/>
          <a:p>
            <a:pPr marL="285750" indent="-285750">
              <a:buFont typeface="Arial" pitchFamily="34" charset="0"/>
              <a:buChar char="•"/>
            </a:pPr>
            <a:r>
              <a:rPr lang="zh-CN" altLang="zh-CN" sz="2000" b="1" dirty="0"/>
              <a:t>项目责任书变更</a:t>
            </a:r>
            <a:r>
              <a:rPr lang="zh-CN" altLang="zh-CN" sz="2000" b="1" dirty="0" smtClean="0"/>
              <a:t>：在</a:t>
            </a:r>
            <a:r>
              <a:rPr lang="zh-CN" altLang="zh-CN" sz="2000" b="1" dirty="0"/>
              <a:t>项目规划发生重大变更（设计指标或项目成本发生重大变动）发生后</a:t>
            </a:r>
            <a:r>
              <a:rPr lang="en-US" altLang="zh-CN" sz="2000" b="1" dirty="0"/>
              <a:t>15</a:t>
            </a:r>
            <a:r>
              <a:rPr lang="zh-CN" altLang="zh-CN" sz="2000" b="1" dirty="0"/>
              <a:t>个工作日内</a:t>
            </a:r>
            <a:r>
              <a:rPr lang="zh-CN" altLang="zh-CN" sz="2000" b="1" dirty="0" smtClean="0"/>
              <a:t>，地区</a:t>
            </a:r>
            <a:r>
              <a:rPr lang="zh-CN" altLang="zh-CN" sz="2000" b="1" dirty="0"/>
              <a:t>公司财务部须向财务运营部提交区域总经理签字的项目运营责任书及相关资料；</a:t>
            </a:r>
          </a:p>
          <a:p>
            <a:pPr marL="285750" indent="-285750">
              <a:buFont typeface="Arial" pitchFamily="34" charset="0"/>
              <a:buChar char="•"/>
            </a:pPr>
            <a:endParaRPr lang="zh-CN" altLang="en-US" sz="2000" b="1" dirty="0">
              <a:latin typeface="+mn-ea"/>
              <a:ea typeface="+mn-ea"/>
            </a:endParaRPr>
          </a:p>
        </p:txBody>
      </p:sp>
      <p:sp>
        <p:nvSpPr>
          <p:cNvPr id="6" name="TextBox 5"/>
          <p:cNvSpPr txBox="1"/>
          <p:nvPr/>
        </p:nvSpPr>
        <p:spPr>
          <a:xfrm>
            <a:off x="705867" y="4667170"/>
            <a:ext cx="8114605" cy="707886"/>
          </a:xfrm>
          <a:prstGeom prst="rect">
            <a:avLst/>
          </a:prstGeom>
          <a:noFill/>
        </p:spPr>
        <p:txBody>
          <a:bodyPr wrap="square" rtlCol="0">
            <a:spAutoFit/>
          </a:bodyPr>
          <a:lstStyle/>
          <a:p>
            <a:pPr marL="285750" indent="-285750">
              <a:buFont typeface="Arial" pitchFamily="34" charset="0"/>
              <a:buChar char="•"/>
            </a:pPr>
            <a:r>
              <a:rPr lang="zh-CN" altLang="en-US" sz="2000" b="1" dirty="0"/>
              <a:t>年度预算变更：每年</a:t>
            </a:r>
            <a:r>
              <a:rPr lang="en-US" altLang="zh-CN" sz="2000" b="1" dirty="0"/>
              <a:t>3</a:t>
            </a:r>
            <a:r>
              <a:rPr lang="zh-CN" altLang="en-US" sz="2000" b="1" dirty="0"/>
              <a:t>月底前</a:t>
            </a:r>
            <a:r>
              <a:rPr lang="zh-CN" altLang="en-US" sz="2000" b="1" dirty="0" smtClean="0"/>
              <a:t>完成年度预算</a:t>
            </a:r>
            <a:r>
              <a:rPr lang="zh-CN" altLang="en-US" sz="2000" b="1" dirty="0"/>
              <a:t>更新并提交运营部</a:t>
            </a:r>
            <a:r>
              <a:rPr lang="zh-CN" altLang="en-US" sz="2000" b="1" dirty="0" smtClean="0"/>
              <a:t>审核</a:t>
            </a:r>
            <a:r>
              <a:rPr lang="zh-CN" altLang="en-US" sz="2000" b="1" dirty="0"/>
              <a:t>。</a:t>
            </a:r>
            <a:endParaRPr lang="zh-CN" altLang="zh-CN" sz="2000" b="1" dirty="0"/>
          </a:p>
          <a:p>
            <a:pPr marL="285750" indent="-285750">
              <a:buFont typeface="Arial" pitchFamily="34" charset="0"/>
              <a:buChar char="•"/>
            </a:pPr>
            <a:endParaRPr lang="zh-CN" altLang="en-US" sz="2000" b="1" dirty="0"/>
          </a:p>
        </p:txBody>
      </p:sp>
    </p:spTree>
    <p:extLst>
      <p:ext uri="{BB962C8B-B14F-4D97-AF65-F5344CB8AC3E}">
        <p14:creationId xmlns:p14="http://schemas.microsoft.com/office/powerpoint/2010/main" val="2257050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组合 20"/>
          <p:cNvGrpSpPr/>
          <p:nvPr/>
        </p:nvGrpSpPr>
        <p:grpSpPr>
          <a:xfrm>
            <a:off x="3063846" y="2682689"/>
            <a:ext cx="1035115" cy="621321"/>
            <a:chOff x="3059833" y="1511535"/>
            <a:chExt cx="1035115" cy="621321"/>
          </a:xfrm>
        </p:grpSpPr>
        <p:sp>
          <p:nvSpPr>
            <p:cNvPr id="22" name="iS1ide-Oval 9"/>
            <p:cNvSpPr/>
            <p:nvPr/>
          </p:nvSpPr>
          <p:spPr bwMode="auto">
            <a:xfrm>
              <a:off x="3944781" y="1747114"/>
              <a:ext cx="150167" cy="150167"/>
            </a:xfrm>
            <a:prstGeom prst="ellipse">
              <a:avLst/>
            </a:prstGeom>
            <a:solidFill>
              <a:schemeClr val="bg1"/>
            </a:solidFill>
            <a:ln w="19050" cap="flat" cmpd="sng" algn="ctr">
              <a:solidFill>
                <a:schemeClr val="accent1">
                  <a:lumMod val="100000"/>
                </a:schemeClr>
              </a:solidFill>
              <a:prstDash val="solid"/>
              <a:round/>
              <a:headEnd type="none" w="med" len="med"/>
              <a:tailEnd type="none" w="med" len="med"/>
            </a:ln>
          </p:spPr>
          <p:txBody>
            <a:bodyPr anchor="ctr"/>
            <a:lstStyle/>
            <a:p>
              <a:pPr algn="ctr"/>
              <a:endParaRPr sz="4000" b="1">
                <a:latin typeface="+mn-lt"/>
                <a:ea typeface="+mn-ea"/>
                <a:cs typeface="+mn-ea"/>
                <a:sym typeface="+mn-lt"/>
              </a:endParaRPr>
            </a:p>
          </p:txBody>
        </p:sp>
        <p:sp>
          <p:nvSpPr>
            <p:cNvPr id="23" name="iS1ide-Teardrop 15"/>
            <p:cNvSpPr/>
            <p:nvPr/>
          </p:nvSpPr>
          <p:spPr bwMode="auto">
            <a:xfrm rot="2691234">
              <a:off x="3059833" y="1511535"/>
              <a:ext cx="621322" cy="621321"/>
            </a:xfrm>
            <a:prstGeom prst="teardrop">
              <a:avLst/>
            </a:prstGeom>
            <a:solidFill>
              <a:schemeClr val="accent1">
                <a:lumMod val="100000"/>
              </a:schemeClr>
            </a:solidFill>
            <a:ln w="19050">
              <a:noFill/>
              <a:round/>
              <a:headEnd/>
              <a:tailEnd/>
            </a:ln>
          </p:spPr>
          <p:txBody>
            <a:bodyPr anchor="ctr"/>
            <a:lstStyle/>
            <a:p>
              <a:pPr algn="ctr"/>
              <a:endParaRPr sz="4000" b="1">
                <a:latin typeface="+mn-lt"/>
                <a:ea typeface="+mn-ea"/>
                <a:cs typeface="+mn-ea"/>
                <a:sym typeface="+mn-lt"/>
              </a:endParaRPr>
            </a:p>
          </p:txBody>
        </p:sp>
        <p:sp>
          <p:nvSpPr>
            <p:cNvPr id="24" name="iS1ide-Oval 22"/>
            <p:cNvSpPr/>
            <p:nvPr/>
          </p:nvSpPr>
          <p:spPr bwMode="auto">
            <a:xfrm>
              <a:off x="3075196" y="1522873"/>
              <a:ext cx="598645" cy="598644"/>
            </a:xfrm>
            <a:prstGeom prst="ellipse">
              <a:avLst/>
            </a:prstGeom>
            <a:solidFill>
              <a:schemeClr val="bg1">
                <a:alpha val="0"/>
              </a:schemeClr>
            </a:solidFill>
            <a:ln w="19050">
              <a:noFill/>
              <a:round/>
              <a:headEnd/>
              <a:tailEnd/>
            </a:ln>
          </p:spPr>
          <p:txBody>
            <a:bodyPr rot="0" spcFirstLastPara="0" vert="horz" wrap="none" lIns="91440" tIns="45720" rIns="91440" bIns="45720" anchor="ctr" anchorCtr="1" forceAA="0" compatLnSpc="1">
              <a:prstTxWarp prst="textNoShape">
                <a:avLst/>
              </a:prstTxWarp>
              <a:noAutofit/>
            </a:bodyPr>
            <a:lstStyle/>
            <a:p>
              <a:pPr algn="ctr"/>
              <a:r>
                <a:rPr lang="en-US" altLang="zh-CN" sz="2400" b="1" dirty="0">
                  <a:solidFill>
                    <a:schemeClr val="bg1">
                      <a:lumMod val="100000"/>
                    </a:schemeClr>
                  </a:solidFill>
                  <a:latin typeface="+mn-lt"/>
                  <a:ea typeface="+mn-ea"/>
                  <a:cs typeface="+mn-ea"/>
                  <a:sym typeface="+mn-lt"/>
                </a:rPr>
                <a:t>02</a:t>
              </a:r>
            </a:p>
          </p:txBody>
        </p:sp>
      </p:grpSp>
      <p:cxnSp>
        <p:nvCxnSpPr>
          <p:cNvPr id="7" name="iS1ide-Straight Connector 8"/>
          <p:cNvCxnSpPr/>
          <p:nvPr/>
        </p:nvCxnSpPr>
        <p:spPr>
          <a:xfrm>
            <a:off x="4019863" y="980728"/>
            <a:ext cx="0" cy="5205924"/>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31" name="íṡľíḍè-TextBox 30"/>
          <p:cNvSpPr txBox="1"/>
          <p:nvPr/>
        </p:nvSpPr>
        <p:spPr>
          <a:xfrm>
            <a:off x="4572000" y="1806692"/>
            <a:ext cx="1259210" cy="182148"/>
          </a:xfrm>
          <a:prstGeom prst="rect">
            <a:avLst/>
          </a:prstGeom>
          <a:noFill/>
        </p:spPr>
        <p:txBody>
          <a:bodyPr wrap="none" lIns="0" tIns="0" rIns="0" bIns="0" anchor="b" anchorCtr="0">
            <a:noAutofit/>
          </a:bodyPr>
          <a:lstStyle/>
          <a:p>
            <a:pPr marL="342900" indent="-342900">
              <a:buFont typeface="Wingdings" pitchFamily="2" charset="2"/>
              <a:buChar char="u"/>
            </a:pPr>
            <a:r>
              <a:rPr lang="zh-CN" altLang="en-US" sz="2400" b="1" dirty="0">
                <a:solidFill>
                  <a:schemeClr val="bg1">
                    <a:lumMod val="85000"/>
                  </a:schemeClr>
                </a:solidFill>
                <a:latin typeface="+mn-lt"/>
                <a:ea typeface="+mn-ea"/>
                <a:cs typeface="+mn-ea"/>
                <a:sym typeface="+mn-lt"/>
              </a:rPr>
              <a:t>责任书编制、变更流程</a:t>
            </a:r>
          </a:p>
        </p:txBody>
      </p:sp>
      <p:sp>
        <p:nvSpPr>
          <p:cNvPr id="29" name="íṡľíḍè-TextBox 35"/>
          <p:cNvSpPr txBox="1"/>
          <p:nvPr/>
        </p:nvSpPr>
        <p:spPr>
          <a:xfrm>
            <a:off x="4635212" y="2961369"/>
            <a:ext cx="1259210" cy="182148"/>
          </a:xfrm>
          <a:prstGeom prst="rect">
            <a:avLst/>
          </a:prstGeom>
          <a:noFill/>
        </p:spPr>
        <p:txBody>
          <a:bodyPr wrap="none" lIns="0" tIns="0" rIns="0" bIns="0" anchor="b" anchorCtr="0">
            <a:noAutofit/>
          </a:bodyPr>
          <a:lstStyle/>
          <a:p>
            <a:pPr marL="342900" indent="-342900">
              <a:buFont typeface="Wingdings" pitchFamily="2" charset="2"/>
              <a:buChar char="u"/>
            </a:pPr>
            <a:r>
              <a:rPr lang="zh-CN" altLang="en-US" sz="2400" b="1" dirty="0">
                <a:solidFill>
                  <a:schemeClr val="tx2"/>
                </a:solidFill>
                <a:latin typeface="+mn-ea"/>
                <a:ea typeface="+mn-ea"/>
                <a:cs typeface="+mn-ea"/>
                <a:sym typeface="+mn-lt"/>
              </a:rPr>
              <a:t>提报</a:t>
            </a:r>
            <a:r>
              <a:rPr lang="zh-CN" altLang="en-US" sz="2400" b="1" dirty="0" smtClean="0">
                <a:solidFill>
                  <a:schemeClr val="tx2"/>
                </a:solidFill>
                <a:latin typeface="+mn-ea"/>
                <a:ea typeface="+mn-ea"/>
                <a:cs typeface="+mn-ea"/>
                <a:sym typeface="+mn-lt"/>
              </a:rPr>
              <a:t>资料要求</a:t>
            </a:r>
            <a:endParaRPr lang="zh-CN" altLang="en-US" sz="2400" b="1" dirty="0">
              <a:solidFill>
                <a:schemeClr val="tx2"/>
              </a:solidFill>
              <a:latin typeface="+mn-ea"/>
              <a:ea typeface="+mn-ea"/>
              <a:cs typeface="+mn-ea"/>
              <a:sym typeface="+mn-lt"/>
            </a:endParaRPr>
          </a:p>
        </p:txBody>
      </p:sp>
      <p:sp>
        <p:nvSpPr>
          <p:cNvPr id="25" name="íṡľíḍè-TextBox 45"/>
          <p:cNvSpPr txBox="1"/>
          <p:nvPr/>
        </p:nvSpPr>
        <p:spPr>
          <a:xfrm>
            <a:off x="4632910" y="4024139"/>
            <a:ext cx="1869554" cy="434801"/>
          </a:xfrm>
          <a:prstGeom prst="rect">
            <a:avLst/>
          </a:prstGeom>
          <a:noFill/>
        </p:spPr>
        <p:txBody>
          <a:bodyPr wrap="none" lIns="0" tIns="0" rIns="0" bIns="0" anchor="b" anchorCtr="0">
            <a:normAutofit/>
          </a:bodyPr>
          <a:lstStyle/>
          <a:p>
            <a:pPr marL="342900" indent="-342900">
              <a:buFont typeface="Wingdings" pitchFamily="2" charset="2"/>
              <a:buChar char="u"/>
            </a:pPr>
            <a:r>
              <a:rPr lang="zh-CN" altLang="en-US" sz="2400" b="1" dirty="0">
                <a:solidFill>
                  <a:schemeClr val="bg1">
                    <a:lumMod val="85000"/>
                  </a:schemeClr>
                </a:solidFill>
                <a:latin typeface="+mn-lt"/>
                <a:ea typeface="+mn-ea"/>
                <a:cs typeface="+mn-ea"/>
                <a:sym typeface="+mn-lt"/>
              </a:rPr>
              <a:t>编制要点及相关要求</a:t>
            </a:r>
          </a:p>
        </p:txBody>
      </p:sp>
      <p:grpSp>
        <p:nvGrpSpPr>
          <p:cNvPr id="32" name="Group 6"/>
          <p:cNvGrpSpPr/>
          <p:nvPr/>
        </p:nvGrpSpPr>
        <p:grpSpPr>
          <a:xfrm>
            <a:off x="861041" y="2564904"/>
            <a:ext cx="1406703" cy="1582222"/>
            <a:chOff x="1883532" y="2813447"/>
            <a:chExt cx="1368153" cy="1538862"/>
          </a:xfrm>
        </p:grpSpPr>
        <p:sp>
          <p:nvSpPr>
            <p:cNvPr id="37" name="iS1ide-TextBox 2"/>
            <p:cNvSpPr txBox="1"/>
            <p:nvPr/>
          </p:nvSpPr>
          <p:spPr>
            <a:xfrm>
              <a:off x="1883908" y="4113076"/>
              <a:ext cx="1367777" cy="239233"/>
            </a:xfrm>
            <a:prstGeom prst="rect">
              <a:avLst/>
            </a:prstGeom>
            <a:noFill/>
          </p:spPr>
          <p:txBody>
            <a:bodyPr wrap="square" lIns="0" tIns="0" rIns="0" bIns="0" anchor="ctr">
              <a:normAutofit fontScale="92500" lnSpcReduction="10000"/>
            </a:bodyPr>
            <a:lstStyle/>
            <a:p>
              <a:pPr algn="dist"/>
              <a:r>
                <a:rPr lang="en-US" altLang="zh-CN" b="1" dirty="0">
                  <a:solidFill>
                    <a:schemeClr val="tx2"/>
                  </a:solidFill>
                  <a:latin typeface="+mn-lt"/>
                  <a:ea typeface="+mn-ea"/>
                  <a:cs typeface="+mn-ea"/>
                  <a:sym typeface="+mn-lt"/>
                </a:rPr>
                <a:t>CONTENTS</a:t>
              </a:r>
            </a:p>
          </p:txBody>
        </p:sp>
        <p:sp>
          <p:nvSpPr>
            <p:cNvPr id="38" name="iS1ide-TextBox 3"/>
            <p:cNvSpPr txBox="1"/>
            <p:nvPr/>
          </p:nvSpPr>
          <p:spPr>
            <a:xfrm>
              <a:off x="1883532" y="2813447"/>
              <a:ext cx="432048" cy="1231106"/>
            </a:xfrm>
            <a:prstGeom prst="rect">
              <a:avLst/>
            </a:prstGeom>
            <a:noFill/>
          </p:spPr>
          <p:txBody>
            <a:bodyPr wrap="square" lIns="0" tIns="0" rIns="0" bIns="0">
              <a:normAutofit/>
            </a:bodyPr>
            <a:lstStyle/>
            <a:p>
              <a:pPr algn="ctr"/>
              <a:r>
                <a:rPr lang="zh-CN" altLang="en-US" sz="4000" b="1" dirty="0">
                  <a:solidFill>
                    <a:schemeClr val="tx2"/>
                  </a:solidFill>
                  <a:latin typeface="+mn-lt"/>
                  <a:ea typeface="+mn-ea"/>
                  <a:cs typeface="+mn-ea"/>
                  <a:sym typeface="+mn-lt"/>
                </a:rPr>
                <a:t>目录</a:t>
              </a:r>
            </a:p>
          </p:txBody>
        </p:sp>
        <p:sp>
          <p:nvSpPr>
            <p:cNvPr id="47" name="iS1ide-Freeform: Shape 5"/>
            <p:cNvSpPr>
              <a:spLocks noChangeAspect="1"/>
            </p:cNvSpPr>
            <p:nvPr/>
          </p:nvSpPr>
          <p:spPr bwMode="auto">
            <a:xfrm>
              <a:off x="2423592" y="2898228"/>
              <a:ext cx="828093" cy="1061545"/>
            </a:xfrm>
            <a:custGeom>
              <a:avLst/>
              <a:gdLst>
                <a:gd name="connsiteX0" fmla="*/ 339765 w 396282"/>
                <a:gd name="connsiteY0" fmla="*/ 404714 h 508000"/>
                <a:gd name="connsiteX1" fmla="*/ 396282 w 396282"/>
                <a:gd name="connsiteY1" fmla="*/ 404714 h 508000"/>
                <a:gd name="connsiteX2" fmla="*/ 314075 w 396282"/>
                <a:gd name="connsiteY2" fmla="*/ 508000 h 508000"/>
                <a:gd name="connsiteX3" fmla="*/ 314075 w 396282"/>
                <a:gd name="connsiteY3" fmla="*/ 435700 h 508000"/>
                <a:gd name="connsiteX4" fmla="*/ 339765 w 396282"/>
                <a:gd name="connsiteY4" fmla="*/ 404714 h 508000"/>
                <a:gd name="connsiteX5" fmla="*/ 46319 w 396282"/>
                <a:gd name="connsiteY5" fmla="*/ 389980 h 508000"/>
                <a:gd name="connsiteX6" fmla="*/ 41172 w 396282"/>
                <a:gd name="connsiteY6" fmla="*/ 400242 h 508000"/>
                <a:gd name="connsiteX7" fmla="*/ 41172 w 396282"/>
                <a:gd name="connsiteY7" fmla="*/ 410505 h 508000"/>
                <a:gd name="connsiteX8" fmla="*/ 46319 w 396282"/>
                <a:gd name="connsiteY8" fmla="*/ 420768 h 508000"/>
                <a:gd name="connsiteX9" fmla="*/ 200714 w 396282"/>
                <a:gd name="connsiteY9" fmla="*/ 420768 h 508000"/>
                <a:gd name="connsiteX10" fmla="*/ 205861 w 396282"/>
                <a:gd name="connsiteY10" fmla="*/ 410505 h 508000"/>
                <a:gd name="connsiteX11" fmla="*/ 205861 w 396282"/>
                <a:gd name="connsiteY11" fmla="*/ 400242 h 508000"/>
                <a:gd name="connsiteX12" fmla="*/ 200714 w 396282"/>
                <a:gd name="connsiteY12" fmla="*/ 389980 h 508000"/>
                <a:gd name="connsiteX13" fmla="*/ 46319 w 396282"/>
                <a:gd name="connsiteY13" fmla="*/ 389980 h 508000"/>
                <a:gd name="connsiteX14" fmla="*/ 51465 w 396282"/>
                <a:gd name="connsiteY14" fmla="*/ 333535 h 508000"/>
                <a:gd name="connsiteX15" fmla="*/ 41172 w 396282"/>
                <a:gd name="connsiteY15" fmla="*/ 338667 h 508000"/>
                <a:gd name="connsiteX16" fmla="*/ 41172 w 396282"/>
                <a:gd name="connsiteY16" fmla="*/ 354061 h 508000"/>
                <a:gd name="connsiteX17" fmla="*/ 51465 w 396282"/>
                <a:gd name="connsiteY17" fmla="*/ 359192 h 508000"/>
                <a:gd name="connsiteX18" fmla="*/ 339670 w 396282"/>
                <a:gd name="connsiteY18" fmla="*/ 359192 h 508000"/>
                <a:gd name="connsiteX19" fmla="*/ 349963 w 396282"/>
                <a:gd name="connsiteY19" fmla="*/ 354061 h 508000"/>
                <a:gd name="connsiteX20" fmla="*/ 349963 w 396282"/>
                <a:gd name="connsiteY20" fmla="*/ 338667 h 508000"/>
                <a:gd name="connsiteX21" fmla="*/ 339670 w 396282"/>
                <a:gd name="connsiteY21" fmla="*/ 333535 h 508000"/>
                <a:gd name="connsiteX22" fmla="*/ 51465 w 396282"/>
                <a:gd name="connsiteY22" fmla="*/ 333535 h 508000"/>
                <a:gd name="connsiteX23" fmla="*/ 51465 w 396282"/>
                <a:gd name="connsiteY23" fmla="*/ 271960 h 508000"/>
                <a:gd name="connsiteX24" fmla="*/ 41172 w 396282"/>
                <a:gd name="connsiteY24" fmla="*/ 282222 h 508000"/>
                <a:gd name="connsiteX25" fmla="*/ 41172 w 396282"/>
                <a:gd name="connsiteY25" fmla="*/ 297616 h 508000"/>
                <a:gd name="connsiteX26" fmla="*/ 51465 w 396282"/>
                <a:gd name="connsiteY26" fmla="*/ 302748 h 508000"/>
                <a:gd name="connsiteX27" fmla="*/ 339670 w 396282"/>
                <a:gd name="connsiteY27" fmla="*/ 302748 h 508000"/>
                <a:gd name="connsiteX28" fmla="*/ 349963 w 396282"/>
                <a:gd name="connsiteY28" fmla="*/ 297616 h 508000"/>
                <a:gd name="connsiteX29" fmla="*/ 349963 w 396282"/>
                <a:gd name="connsiteY29" fmla="*/ 282222 h 508000"/>
                <a:gd name="connsiteX30" fmla="*/ 339670 w 396282"/>
                <a:gd name="connsiteY30" fmla="*/ 271960 h 508000"/>
                <a:gd name="connsiteX31" fmla="*/ 51465 w 396282"/>
                <a:gd name="connsiteY31" fmla="*/ 271960 h 508000"/>
                <a:gd name="connsiteX32" fmla="*/ 51465 w 396282"/>
                <a:gd name="connsiteY32" fmla="*/ 215515 h 508000"/>
                <a:gd name="connsiteX33" fmla="*/ 41172 w 396282"/>
                <a:gd name="connsiteY33" fmla="*/ 225778 h 508000"/>
                <a:gd name="connsiteX34" fmla="*/ 41172 w 396282"/>
                <a:gd name="connsiteY34" fmla="*/ 236040 h 508000"/>
                <a:gd name="connsiteX35" fmla="*/ 51465 w 396282"/>
                <a:gd name="connsiteY35" fmla="*/ 246303 h 508000"/>
                <a:gd name="connsiteX36" fmla="*/ 339670 w 396282"/>
                <a:gd name="connsiteY36" fmla="*/ 246303 h 508000"/>
                <a:gd name="connsiteX37" fmla="*/ 349963 w 396282"/>
                <a:gd name="connsiteY37" fmla="*/ 236040 h 508000"/>
                <a:gd name="connsiteX38" fmla="*/ 349963 w 396282"/>
                <a:gd name="connsiteY38" fmla="*/ 225778 h 508000"/>
                <a:gd name="connsiteX39" fmla="*/ 339670 w 396282"/>
                <a:gd name="connsiteY39" fmla="*/ 215515 h 508000"/>
                <a:gd name="connsiteX40" fmla="*/ 51465 w 396282"/>
                <a:gd name="connsiteY40" fmla="*/ 215515 h 508000"/>
                <a:gd name="connsiteX41" fmla="*/ 221300 w 396282"/>
                <a:gd name="connsiteY41" fmla="*/ 148808 h 508000"/>
                <a:gd name="connsiteX42" fmla="*/ 216154 w 396282"/>
                <a:gd name="connsiteY42" fmla="*/ 153939 h 508000"/>
                <a:gd name="connsiteX43" fmla="*/ 216154 w 396282"/>
                <a:gd name="connsiteY43" fmla="*/ 169333 h 508000"/>
                <a:gd name="connsiteX44" fmla="*/ 221300 w 396282"/>
                <a:gd name="connsiteY44" fmla="*/ 174465 h 508000"/>
                <a:gd name="connsiteX45" fmla="*/ 349963 w 396282"/>
                <a:gd name="connsiteY45" fmla="*/ 174465 h 508000"/>
                <a:gd name="connsiteX46" fmla="*/ 355110 w 396282"/>
                <a:gd name="connsiteY46" fmla="*/ 169333 h 508000"/>
                <a:gd name="connsiteX47" fmla="*/ 355110 w 396282"/>
                <a:gd name="connsiteY47" fmla="*/ 153939 h 508000"/>
                <a:gd name="connsiteX48" fmla="*/ 349963 w 396282"/>
                <a:gd name="connsiteY48" fmla="*/ 148808 h 508000"/>
                <a:gd name="connsiteX49" fmla="*/ 221300 w 396282"/>
                <a:gd name="connsiteY49" fmla="*/ 148808 h 508000"/>
                <a:gd name="connsiteX50" fmla="*/ 97784 w 396282"/>
                <a:gd name="connsiteY50" fmla="*/ 112889 h 508000"/>
                <a:gd name="connsiteX51" fmla="*/ 97784 w 396282"/>
                <a:gd name="connsiteY51" fmla="*/ 174465 h 508000"/>
                <a:gd name="connsiteX52" fmla="*/ 133809 w 396282"/>
                <a:gd name="connsiteY52" fmla="*/ 174465 h 508000"/>
                <a:gd name="connsiteX53" fmla="*/ 133809 w 396282"/>
                <a:gd name="connsiteY53" fmla="*/ 112889 h 508000"/>
                <a:gd name="connsiteX54" fmla="*/ 97784 w 396282"/>
                <a:gd name="connsiteY54" fmla="*/ 112889 h 508000"/>
                <a:gd name="connsiteX55" fmla="*/ 221300 w 396282"/>
                <a:gd name="connsiteY55" fmla="*/ 97495 h 508000"/>
                <a:gd name="connsiteX56" fmla="*/ 216154 w 396282"/>
                <a:gd name="connsiteY56" fmla="*/ 107758 h 508000"/>
                <a:gd name="connsiteX57" fmla="*/ 216154 w 396282"/>
                <a:gd name="connsiteY57" fmla="*/ 118020 h 508000"/>
                <a:gd name="connsiteX58" fmla="*/ 221300 w 396282"/>
                <a:gd name="connsiteY58" fmla="*/ 128283 h 508000"/>
                <a:gd name="connsiteX59" fmla="*/ 349963 w 396282"/>
                <a:gd name="connsiteY59" fmla="*/ 128283 h 508000"/>
                <a:gd name="connsiteX60" fmla="*/ 355110 w 396282"/>
                <a:gd name="connsiteY60" fmla="*/ 118020 h 508000"/>
                <a:gd name="connsiteX61" fmla="*/ 355110 w 396282"/>
                <a:gd name="connsiteY61" fmla="*/ 107758 h 508000"/>
                <a:gd name="connsiteX62" fmla="*/ 349963 w 396282"/>
                <a:gd name="connsiteY62" fmla="*/ 97495 h 508000"/>
                <a:gd name="connsiteX63" fmla="*/ 221300 w 396282"/>
                <a:gd name="connsiteY63" fmla="*/ 97495 h 508000"/>
                <a:gd name="connsiteX64" fmla="*/ 149249 w 396282"/>
                <a:gd name="connsiteY64" fmla="*/ 82101 h 508000"/>
                <a:gd name="connsiteX65" fmla="*/ 149249 w 396282"/>
                <a:gd name="connsiteY65" fmla="*/ 174465 h 508000"/>
                <a:gd name="connsiteX66" fmla="*/ 185275 w 396282"/>
                <a:gd name="connsiteY66" fmla="*/ 174465 h 508000"/>
                <a:gd name="connsiteX67" fmla="*/ 185275 w 396282"/>
                <a:gd name="connsiteY67" fmla="*/ 82101 h 508000"/>
                <a:gd name="connsiteX68" fmla="*/ 149249 w 396282"/>
                <a:gd name="connsiteY68" fmla="*/ 82101 h 508000"/>
                <a:gd name="connsiteX69" fmla="*/ 221300 w 396282"/>
                <a:gd name="connsiteY69" fmla="*/ 46182 h 508000"/>
                <a:gd name="connsiteX70" fmla="*/ 216154 w 396282"/>
                <a:gd name="connsiteY70" fmla="*/ 56444 h 508000"/>
                <a:gd name="connsiteX71" fmla="*/ 216154 w 396282"/>
                <a:gd name="connsiteY71" fmla="*/ 71838 h 508000"/>
                <a:gd name="connsiteX72" fmla="*/ 221300 w 396282"/>
                <a:gd name="connsiteY72" fmla="*/ 76970 h 508000"/>
                <a:gd name="connsiteX73" fmla="*/ 349963 w 396282"/>
                <a:gd name="connsiteY73" fmla="*/ 76970 h 508000"/>
                <a:gd name="connsiteX74" fmla="*/ 355110 w 396282"/>
                <a:gd name="connsiteY74" fmla="*/ 71838 h 508000"/>
                <a:gd name="connsiteX75" fmla="*/ 355110 w 396282"/>
                <a:gd name="connsiteY75" fmla="*/ 56444 h 508000"/>
                <a:gd name="connsiteX76" fmla="*/ 349963 w 396282"/>
                <a:gd name="connsiteY76" fmla="*/ 46182 h 508000"/>
                <a:gd name="connsiteX77" fmla="*/ 221300 w 396282"/>
                <a:gd name="connsiteY77" fmla="*/ 46182 h 508000"/>
                <a:gd name="connsiteX78" fmla="*/ 46319 w 396282"/>
                <a:gd name="connsiteY78" fmla="*/ 41051 h 508000"/>
                <a:gd name="connsiteX79" fmla="*/ 46319 w 396282"/>
                <a:gd name="connsiteY79" fmla="*/ 174465 h 508000"/>
                <a:gd name="connsiteX80" fmla="*/ 82344 w 396282"/>
                <a:gd name="connsiteY80" fmla="*/ 174465 h 508000"/>
                <a:gd name="connsiteX81" fmla="*/ 82344 w 396282"/>
                <a:gd name="connsiteY81" fmla="*/ 41051 h 508000"/>
                <a:gd name="connsiteX82" fmla="*/ 46319 w 396282"/>
                <a:gd name="connsiteY82" fmla="*/ 41051 h 508000"/>
                <a:gd name="connsiteX83" fmla="*/ 25733 w 396282"/>
                <a:gd name="connsiteY83" fmla="*/ 0 h 508000"/>
                <a:gd name="connsiteX84" fmla="*/ 370549 w 396282"/>
                <a:gd name="connsiteY84" fmla="*/ 0 h 508000"/>
                <a:gd name="connsiteX85" fmla="*/ 396282 w 396282"/>
                <a:gd name="connsiteY85" fmla="*/ 25657 h 508000"/>
                <a:gd name="connsiteX86" fmla="*/ 396282 w 396282"/>
                <a:gd name="connsiteY86" fmla="*/ 384849 h 508000"/>
                <a:gd name="connsiteX87" fmla="*/ 313938 w 396282"/>
                <a:gd name="connsiteY87" fmla="*/ 384849 h 508000"/>
                <a:gd name="connsiteX88" fmla="*/ 283059 w 396282"/>
                <a:gd name="connsiteY88" fmla="*/ 410505 h 508000"/>
                <a:gd name="connsiteX89" fmla="*/ 283059 w 396282"/>
                <a:gd name="connsiteY89" fmla="*/ 508000 h 508000"/>
                <a:gd name="connsiteX90" fmla="*/ 25733 w 396282"/>
                <a:gd name="connsiteY90" fmla="*/ 508000 h 508000"/>
                <a:gd name="connsiteX91" fmla="*/ 0 w 396282"/>
                <a:gd name="connsiteY91" fmla="*/ 482343 h 508000"/>
                <a:gd name="connsiteX92" fmla="*/ 0 w 396282"/>
                <a:gd name="connsiteY92" fmla="*/ 25657 h 508000"/>
                <a:gd name="connsiteX93" fmla="*/ 25733 w 396282"/>
                <a:gd name="connsiteY93" fmla="*/ 0 h 50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396282" h="508000">
                  <a:moveTo>
                    <a:pt x="339765" y="404714"/>
                  </a:moveTo>
                  <a:cubicBezTo>
                    <a:pt x="396282" y="404714"/>
                    <a:pt x="396282" y="404714"/>
                    <a:pt x="396282" y="404714"/>
                  </a:cubicBezTo>
                  <a:lnTo>
                    <a:pt x="314075" y="508000"/>
                  </a:lnTo>
                  <a:cubicBezTo>
                    <a:pt x="314075" y="435700"/>
                    <a:pt x="314075" y="435700"/>
                    <a:pt x="314075" y="435700"/>
                  </a:cubicBezTo>
                  <a:cubicBezTo>
                    <a:pt x="314075" y="420207"/>
                    <a:pt x="324351" y="404714"/>
                    <a:pt x="339765" y="404714"/>
                  </a:cubicBezTo>
                  <a:close/>
                  <a:moveTo>
                    <a:pt x="46319" y="389980"/>
                  </a:moveTo>
                  <a:cubicBezTo>
                    <a:pt x="41172" y="389980"/>
                    <a:pt x="41172" y="395111"/>
                    <a:pt x="41172" y="400242"/>
                  </a:cubicBezTo>
                  <a:cubicBezTo>
                    <a:pt x="41172" y="400242"/>
                    <a:pt x="41172" y="400242"/>
                    <a:pt x="41172" y="410505"/>
                  </a:cubicBezTo>
                  <a:cubicBezTo>
                    <a:pt x="41172" y="415636"/>
                    <a:pt x="41172" y="420768"/>
                    <a:pt x="46319" y="420768"/>
                  </a:cubicBezTo>
                  <a:cubicBezTo>
                    <a:pt x="46319" y="420768"/>
                    <a:pt x="46319" y="420768"/>
                    <a:pt x="200714" y="420768"/>
                  </a:cubicBezTo>
                  <a:cubicBezTo>
                    <a:pt x="200714" y="420768"/>
                    <a:pt x="205861" y="415636"/>
                    <a:pt x="205861" y="410505"/>
                  </a:cubicBezTo>
                  <a:lnTo>
                    <a:pt x="205861" y="400242"/>
                  </a:lnTo>
                  <a:cubicBezTo>
                    <a:pt x="205861" y="395111"/>
                    <a:pt x="200714" y="389980"/>
                    <a:pt x="200714" y="389980"/>
                  </a:cubicBezTo>
                  <a:cubicBezTo>
                    <a:pt x="200714" y="389980"/>
                    <a:pt x="200714" y="389980"/>
                    <a:pt x="46319" y="389980"/>
                  </a:cubicBezTo>
                  <a:close/>
                  <a:moveTo>
                    <a:pt x="51465" y="333535"/>
                  </a:moveTo>
                  <a:cubicBezTo>
                    <a:pt x="46319" y="333535"/>
                    <a:pt x="41172" y="333535"/>
                    <a:pt x="41172" y="338667"/>
                  </a:cubicBezTo>
                  <a:cubicBezTo>
                    <a:pt x="41172" y="338667"/>
                    <a:pt x="41172" y="338667"/>
                    <a:pt x="41172" y="354061"/>
                  </a:cubicBezTo>
                  <a:cubicBezTo>
                    <a:pt x="41172" y="359192"/>
                    <a:pt x="46319" y="359192"/>
                    <a:pt x="51465" y="359192"/>
                  </a:cubicBezTo>
                  <a:cubicBezTo>
                    <a:pt x="51465" y="359192"/>
                    <a:pt x="51465" y="359192"/>
                    <a:pt x="339670" y="359192"/>
                  </a:cubicBezTo>
                  <a:cubicBezTo>
                    <a:pt x="344817" y="359192"/>
                    <a:pt x="349963" y="359192"/>
                    <a:pt x="349963" y="354061"/>
                  </a:cubicBezTo>
                  <a:lnTo>
                    <a:pt x="349963" y="338667"/>
                  </a:lnTo>
                  <a:cubicBezTo>
                    <a:pt x="349963" y="333535"/>
                    <a:pt x="344817" y="333535"/>
                    <a:pt x="339670" y="333535"/>
                  </a:cubicBezTo>
                  <a:cubicBezTo>
                    <a:pt x="339670" y="333535"/>
                    <a:pt x="339670" y="333535"/>
                    <a:pt x="51465" y="333535"/>
                  </a:cubicBezTo>
                  <a:close/>
                  <a:moveTo>
                    <a:pt x="51465" y="271960"/>
                  </a:moveTo>
                  <a:cubicBezTo>
                    <a:pt x="46319" y="271960"/>
                    <a:pt x="41172" y="277091"/>
                    <a:pt x="41172" y="282222"/>
                  </a:cubicBezTo>
                  <a:cubicBezTo>
                    <a:pt x="41172" y="282222"/>
                    <a:pt x="41172" y="282222"/>
                    <a:pt x="41172" y="297616"/>
                  </a:cubicBezTo>
                  <a:cubicBezTo>
                    <a:pt x="41172" y="297616"/>
                    <a:pt x="46319" y="302748"/>
                    <a:pt x="51465" y="302748"/>
                  </a:cubicBezTo>
                  <a:cubicBezTo>
                    <a:pt x="51465" y="302748"/>
                    <a:pt x="51465" y="302748"/>
                    <a:pt x="339670" y="302748"/>
                  </a:cubicBezTo>
                  <a:cubicBezTo>
                    <a:pt x="344817" y="302748"/>
                    <a:pt x="349963" y="297616"/>
                    <a:pt x="349963" y="297616"/>
                  </a:cubicBezTo>
                  <a:lnTo>
                    <a:pt x="349963" y="282222"/>
                  </a:lnTo>
                  <a:cubicBezTo>
                    <a:pt x="349963" y="277091"/>
                    <a:pt x="344817" y="271960"/>
                    <a:pt x="339670" y="271960"/>
                  </a:cubicBezTo>
                  <a:cubicBezTo>
                    <a:pt x="339670" y="271960"/>
                    <a:pt x="339670" y="271960"/>
                    <a:pt x="51465" y="271960"/>
                  </a:cubicBezTo>
                  <a:close/>
                  <a:moveTo>
                    <a:pt x="51465" y="215515"/>
                  </a:moveTo>
                  <a:cubicBezTo>
                    <a:pt x="46319" y="215515"/>
                    <a:pt x="41172" y="220647"/>
                    <a:pt x="41172" y="225778"/>
                  </a:cubicBezTo>
                  <a:cubicBezTo>
                    <a:pt x="41172" y="225778"/>
                    <a:pt x="41172" y="225778"/>
                    <a:pt x="41172" y="236040"/>
                  </a:cubicBezTo>
                  <a:cubicBezTo>
                    <a:pt x="41172" y="241172"/>
                    <a:pt x="46319" y="246303"/>
                    <a:pt x="51465" y="246303"/>
                  </a:cubicBezTo>
                  <a:cubicBezTo>
                    <a:pt x="51465" y="246303"/>
                    <a:pt x="51465" y="246303"/>
                    <a:pt x="339670" y="246303"/>
                  </a:cubicBezTo>
                  <a:cubicBezTo>
                    <a:pt x="344817" y="246303"/>
                    <a:pt x="349963" y="241172"/>
                    <a:pt x="349963" y="236040"/>
                  </a:cubicBezTo>
                  <a:lnTo>
                    <a:pt x="349963" y="225778"/>
                  </a:lnTo>
                  <a:cubicBezTo>
                    <a:pt x="349963" y="220647"/>
                    <a:pt x="344817" y="215515"/>
                    <a:pt x="339670" y="215515"/>
                  </a:cubicBezTo>
                  <a:cubicBezTo>
                    <a:pt x="339670" y="215515"/>
                    <a:pt x="339670" y="215515"/>
                    <a:pt x="51465" y="215515"/>
                  </a:cubicBezTo>
                  <a:close/>
                  <a:moveTo>
                    <a:pt x="221300" y="148808"/>
                  </a:moveTo>
                  <a:cubicBezTo>
                    <a:pt x="221300" y="148808"/>
                    <a:pt x="216154" y="148808"/>
                    <a:pt x="216154" y="153939"/>
                  </a:cubicBezTo>
                  <a:cubicBezTo>
                    <a:pt x="216154" y="153939"/>
                    <a:pt x="216154" y="153939"/>
                    <a:pt x="216154" y="169333"/>
                  </a:cubicBezTo>
                  <a:cubicBezTo>
                    <a:pt x="216154" y="174465"/>
                    <a:pt x="221300" y="174465"/>
                    <a:pt x="221300" y="174465"/>
                  </a:cubicBezTo>
                  <a:cubicBezTo>
                    <a:pt x="221300" y="174465"/>
                    <a:pt x="221300" y="174465"/>
                    <a:pt x="349963" y="174465"/>
                  </a:cubicBezTo>
                  <a:cubicBezTo>
                    <a:pt x="355110" y="174465"/>
                    <a:pt x="355110" y="174465"/>
                    <a:pt x="355110" y="169333"/>
                  </a:cubicBezTo>
                  <a:lnTo>
                    <a:pt x="355110" y="153939"/>
                  </a:lnTo>
                  <a:cubicBezTo>
                    <a:pt x="355110" y="148808"/>
                    <a:pt x="355110" y="148808"/>
                    <a:pt x="349963" y="148808"/>
                  </a:cubicBezTo>
                  <a:cubicBezTo>
                    <a:pt x="349963" y="148808"/>
                    <a:pt x="349963" y="148808"/>
                    <a:pt x="221300" y="148808"/>
                  </a:cubicBezTo>
                  <a:close/>
                  <a:moveTo>
                    <a:pt x="97784" y="112889"/>
                  </a:moveTo>
                  <a:lnTo>
                    <a:pt x="97784" y="174465"/>
                  </a:lnTo>
                  <a:cubicBezTo>
                    <a:pt x="97784" y="174465"/>
                    <a:pt x="97784" y="174465"/>
                    <a:pt x="133809" y="174465"/>
                  </a:cubicBezTo>
                  <a:cubicBezTo>
                    <a:pt x="133809" y="174465"/>
                    <a:pt x="133809" y="174465"/>
                    <a:pt x="133809" y="112889"/>
                  </a:cubicBezTo>
                  <a:cubicBezTo>
                    <a:pt x="133809" y="112889"/>
                    <a:pt x="133809" y="112889"/>
                    <a:pt x="97784" y="112889"/>
                  </a:cubicBezTo>
                  <a:close/>
                  <a:moveTo>
                    <a:pt x="221300" y="97495"/>
                  </a:moveTo>
                  <a:cubicBezTo>
                    <a:pt x="221300" y="97495"/>
                    <a:pt x="216154" y="102626"/>
                    <a:pt x="216154" y="107758"/>
                  </a:cubicBezTo>
                  <a:cubicBezTo>
                    <a:pt x="216154" y="107758"/>
                    <a:pt x="216154" y="107758"/>
                    <a:pt x="216154" y="118020"/>
                  </a:cubicBezTo>
                  <a:cubicBezTo>
                    <a:pt x="216154" y="123152"/>
                    <a:pt x="221300" y="128283"/>
                    <a:pt x="221300" y="128283"/>
                  </a:cubicBezTo>
                  <a:cubicBezTo>
                    <a:pt x="221300" y="128283"/>
                    <a:pt x="221300" y="128283"/>
                    <a:pt x="349963" y="128283"/>
                  </a:cubicBezTo>
                  <a:cubicBezTo>
                    <a:pt x="355110" y="128283"/>
                    <a:pt x="355110" y="123152"/>
                    <a:pt x="355110" y="118020"/>
                  </a:cubicBezTo>
                  <a:cubicBezTo>
                    <a:pt x="355110" y="118020"/>
                    <a:pt x="355110" y="118020"/>
                    <a:pt x="355110" y="107758"/>
                  </a:cubicBezTo>
                  <a:cubicBezTo>
                    <a:pt x="355110" y="102626"/>
                    <a:pt x="355110" y="97495"/>
                    <a:pt x="349963" y="97495"/>
                  </a:cubicBezTo>
                  <a:cubicBezTo>
                    <a:pt x="349963" y="97495"/>
                    <a:pt x="349963" y="97495"/>
                    <a:pt x="221300" y="97495"/>
                  </a:cubicBezTo>
                  <a:close/>
                  <a:moveTo>
                    <a:pt x="149249" y="82101"/>
                  </a:moveTo>
                  <a:lnTo>
                    <a:pt x="149249" y="174465"/>
                  </a:lnTo>
                  <a:cubicBezTo>
                    <a:pt x="149249" y="174465"/>
                    <a:pt x="149249" y="174465"/>
                    <a:pt x="185275" y="174465"/>
                  </a:cubicBezTo>
                  <a:cubicBezTo>
                    <a:pt x="185275" y="174465"/>
                    <a:pt x="185275" y="174465"/>
                    <a:pt x="185275" y="82101"/>
                  </a:cubicBezTo>
                  <a:cubicBezTo>
                    <a:pt x="185275" y="82101"/>
                    <a:pt x="185275" y="82101"/>
                    <a:pt x="149249" y="82101"/>
                  </a:cubicBezTo>
                  <a:close/>
                  <a:moveTo>
                    <a:pt x="221300" y="46182"/>
                  </a:moveTo>
                  <a:cubicBezTo>
                    <a:pt x="221300" y="46182"/>
                    <a:pt x="216154" y="51313"/>
                    <a:pt x="216154" y="56444"/>
                  </a:cubicBezTo>
                  <a:lnTo>
                    <a:pt x="216154" y="71838"/>
                  </a:lnTo>
                  <a:cubicBezTo>
                    <a:pt x="216154" y="71838"/>
                    <a:pt x="221300" y="76970"/>
                    <a:pt x="221300" y="76970"/>
                  </a:cubicBezTo>
                  <a:cubicBezTo>
                    <a:pt x="221300" y="76970"/>
                    <a:pt x="221300" y="76970"/>
                    <a:pt x="349963" y="76970"/>
                  </a:cubicBezTo>
                  <a:cubicBezTo>
                    <a:pt x="349963" y="76970"/>
                    <a:pt x="355110" y="71838"/>
                    <a:pt x="355110" y="71838"/>
                  </a:cubicBezTo>
                  <a:cubicBezTo>
                    <a:pt x="355110" y="71838"/>
                    <a:pt x="355110" y="71838"/>
                    <a:pt x="355110" y="56444"/>
                  </a:cubicBezTo>
                  <a:cubicBezTo>
                    <a:pt x="355110" y="51313"/>
                    <a:pt x="349963" y="46182"/>
                    <a:pt x="349963" y="46182"/>
                  </a:cubicBezTo>
                  <a:cubicBezTo>
                    <a:pt x="349963" y="46182"/>
                    <a:pt x="349963" y="46182"/>
                    <a:pt x="221300" y="46182"/>
                  </a:cubicBezTo>
                  <a:close/>
                  <a:moveTo>
                    <a:pt x="46319" y="41051"/>
                  </a:moveTo>
                  <a:lnTo>
                    <a:pt x="46319" y="174465"/>
                  </a:lnTo>
                  <a:cubicBezTo>
                    <a:pt x="46319" y="174465"/>
                    <a:pt x="46319" y="174465"/>
                    <a:pt x="82344" y="174465"/>
                  </a:cubicBezTo>
                  <a:cubicBezTo>
                    <a:pt x="82344" y="174465"/>
                    <a:pt x="82344" y="174465"/>
                    <a:pt x="82344" y="41051"/>
                  </a:cubicBezTo>
                  <a:cubicBezTo>
                    <a:pt x="82344" y="41051"/>
                    <a:pt x="82344" y="41051"/>
                    <a:pt x="46319" y="41051"/>
                  </a:cubicBezTo>
                  <a:close/>
                  <a:moveTo>
                    <a:pt x="25733" y="0"/>
                  </a:moveTo>
                  <a:cubicBezTo>
                    <a:pt x="25733" y="0"/>
                    <a:pt x="25733" y="0"/>
                    <a:pt x="370549" y="0"/>
                  </a:cubicBezTo>
                  <a:cubicBezTo>
                    <a:pt x="385989" y="0"/>
                    <a:pt x="396282" y="10263"/>
                    <a:pt x="396282" y="25657"/>
                  </a:cubicBezTo>
                  <a:cubicBezTo>
                    <a:pt x="396282" y="25657"/>
                    <a:pt x="396282" y="25657"/>
                    <a:pt x="396282" y="384849"/>
                  </a:cubicBezTo>
                  <a:cubicBezTo>
                    <a:pt x="396282" y="384849"/>
                    <a:pt x="396282" y="384849"/>
                    <a:pt x="313938" y="384849"/>
                  </a:cubicBezTo>
                  <a:cubicBezTo>
                    <a:pt x="298498" y="384849"/>
                    <a:pt x="283059" y="395111"/>
                    <a:pt x="283059" y="410505"/>
                  </a:cubicBezTo>
                  <a:cubicBezTo>
                    <a:pt x="283059" y="410505"/>
                    <a:pt x="283059" y="410505"/>
                    <a:pt x="283059" y="508000"/>
                  </a:cubicBezTo>
                  <a:cubicBezTo>
                    <a:pt x="283059" y="508000"/>
                    <a:pt x="283059" y="508000"/>
                    <a:pt x="25733" y="508000"/>
                  </a:cubicBezTo>
                  <a:cubicBezTo>
                    <a:pt x="10293" y="508000"/>
                    <a:pt x="0" y="497737"/>
                    <a:pt x="0" y="482343"/>
                  </a:cubicBezTo>
                  <a:cubicBezTo>
                    <a:pt x="0" y="482343"/>
                    <a:pt x="0" y="482343"/>
                    <a:pt x="0" y="25657"/>
                  </a:cubicBezTo>
                  <a:cubicBezTo>
                    <a:pt x="0" y="10263"/>
                    <a:pt x="10293" y="0"/>
                    <a:pt x="25733" y="0"/>
                  </a:cubicBezTo>
                  <a:close/>
                </a:path>
              </a:pathLst>
            </a:custGeom>
            <a:solidFill>
              <a:schemeClr val="tx2">
                <a:lumMod val="40000"/>
                <a:lumOff val="60000"/>
              </a:schemeClr>
            </a:solidFill>
            <a:ln>
              <a:noFill/>
            </a:ln>
            <a:extLst/>
          </p:spPr>
          <p:txBody>
            <a:bodyPr anchor="ctr"/>
            <a:lstStyle/>
            <a:p>
              <a:pPr algn="ctr"/>
              <a:endParaRPr>
                <a:latin typeface="+mn-lt"/>
                <a:ea typeface="+mn-ea"/>
                <a:cs typeface="+mn-ea"/>
                <a:sym typeface="+mn-lt"/>
              </a:endParaRPr>
            </a:p>
          </p:txBody>
        </p:sp>
      </p:grpSp>
      <p:grpSp>
        <p:nvGrpSpPr>
          <p:cNvPr id="33" name="组合 32"/>
          <p:cNvGrpSpPr/>
          <p:nvPr/>
        </p:nvGrpSpPr>
        <p:grpSpPr>
          <a:xfrm>
            <a:off x="3075196" y="3932159"/>
            <a:ext cx="1035115" cy="621321"/>
            <a:chOff x="3059832" y="4535871"/>
            <a:chExt cx="1035115" cy="621321"/>
          </a:xfrm>
        </p:grpSpPr>
        <p:sp>
          <p:nvSpPr>
            <p:cNvPr id="34" name="iS1ide-Oval 12"/>
            <p:cNvSpPr/>
            <p:nvPr/>
          </p:nvSpPr>
          <p:spPr bwMode="auto">
            <a:xfrm>
              <a:off x="3944780" y="4771447"/>
              <a:ext cx="150167" cy="150167"/>
            </a:xfrm>
            <a:prstGeom prst="ellipse">
              <a:avLst/>
            </a:prstGeom>
            <a:noFill/>
            <a:ln w="19050">
              <a:solidFill>
                <a:srgbClr val="D0D0D0"/>
              </a:solidFill>
              <a:round/>
              <a:headEnd/>
              <a:tailEnd/>
            </a:ln>
          </p:spPr>
          <p:txBody>
            <a:bodyPr rot="0" spcFirstLastPara="0" vert="horz" wrap="none" lIns="91440" tIns="45720" rIns="91440" bIns="45720" anchor="ctr" anchorCtr="1" forceAA="0" compatLnSpc="1">
              <a:prstTxWarp prst="textNoShape">
                <a:avLst/>
              </a:prstTxWarp>
              <a:noAutofit/>
            </a:bodyPr>
            <a:lstStyle/>
            <a:p>
              <a:pPr algn="ctr"/>
              <a:endParaRPr sz="2400" b="1">
                <a:solidFill>
                  <a:schemeClr val="bg1">
                    <a:lumMod val="100000"/>
                  </a:schemeClr>
                </a:solidFill>
                <a:latin typeface="+mn-lt"/>
                <a:ea typeface="+mn-ea"/>
                <a:cs typeface="+mn-ea"/>
                <a:sym typeface="+mn-lt"/>
              </a:endParaRPr>
            </a:p>
          </p:txBody>
        </p:sp>
        <p:sp>
          <p:nvSpPr>
            <p:cNvPr id="43" name="iS1ide-Teardrop 18"/>
            <p:cNvSpPr/>
            <p:nvPr/>
          </p:nvSpPr>
          <p:spPr bwMode="auto">
            <a:xfrm rot="2691234">
              <a:off x="3059832" y="4535871"/>
              <a:ext cx="621322" cy="621321"/>
            </a:xfrm>
            <a:prstGeom prst="teardrop">
              <a:avLst/>
            </a:prstGeom>
            <a:solidFill>
              <a:srgbClr val="D0D0D0"/>
            </a:solidFill>
            <a:ln w="19050">
              <a:noFill/>
              <a:round/>
              <a:headEnd/>
              <a:tailEnd/>
            </a:ln>
          </p:spPr>
          <p:txBody>
            <a:bodyPr rot="0" spcFirstLastPara="0" vert="horz" wrap="none" lIns="91440" tIns="45720" rIns="91440" bIns="45720" anchor="ctr" anchorCtr="1" forceAA="0" compatLnSpc="1">
              <a:prstTxWarp prst="textNoShape">
                <a:avLst/>
              </a:prstTxWarp>
              <a:noAutofit/>
            </a:bodyPr>
            <a:lstStyle/>
            <a:p>
              <a:pPr algn="ctr"/>
              <a:endParaRPr sz="2400" b="1">
                <a:solidFill>
                  <a:schemeClr val="bg1">
                    <a:lumMod val="100000"/>
                  </a:schemeClr>
                </a:solidFill>
                <a:latin typeface="+mn-lt"/>
                <a:ea typeface="+mn-ea"/>
                <a:cs typeface="+mn-ea"/>
                <a:sym typeface="+mn-lt"/>
              </a:endParaRPr>
            </a:p>
          </p:txBody>
        </p:sp>
        <p:sp>
          <p:nvSpPr>
            <p:cNvPr id="44" name="iS1ide-Oval 25"/>
            <p:cNvSpPr/>
            <p:nvPr/>
          </p:nvSpPr>
          <p:spPr bwMode="auto">
            <a:xfrm>
              <a:off x="3075196" y="4547209"/>
              <a:ext cx="598645" cy="598644"/>
            </a:xfrm>
            <a:prstGeom prst="ellipse">
              <a:avLst/>
            </a:prstGeom>
            <a:solidFill>
              <a:srgbClr val="D0D0D0"/>
            </a:solidFill>
            <a:ln w="19050">
              <a:noFill/>
              <a:round/>
              <a:headEnd/>
              <a:tailEnd/>
            </a:ln>
          </p:spPr>
          <p:txBody>
            <a:bodyPr rot="0" spcFirstLastPara="0" vert="horz" wrap="none" lIns="91440" tIns="45720" rIns="91440" bIns="45720" anchor="ctr" anchorCtr="1" forceAA="0" compatLnSpc="1">
              <a:prstTxWarp prst="textNoShape">
                <a:avLst/>
              </a:prstTxWarp>
              <a:noAutofit/>
            </a:bodyPr>
            <a:lstStyle/>
            <a:p>
              <a:pPr algn="ctr"/>
              <a:r>
                <a:rPr lang="en-US" altLang="zh-CN" sz="2400" b="1" dirty="0">
                  <a:solidFill>
                    <a:schemeClr val="bg1">
                      <a:lumMod val="100000"/>
                    </a:schemeClr>
                  </a:solidFill>
                  <a:latin typeface="+mn-lt"/>
                  <a:ea typeface="+mn-ea"/>
                  <a:cs typeface="+mn-ea"/>
                  <a:sym typeface="+mn-lt"/>
                </a:rPr>
                <a:t>03</a:t>
              </a:r>
            </a:p>
          </p:txBody>
        </p:sp>
      </p:grpSp>
      <p:grpSp>
        <p:nvGrpSpPr>
          <p:cNvPr id="45" name="组合 44"/>
          <p:cNvGrpSpPr/>
          <p:nvPr/>
        </p:nvGrpSpPr>
        <p:grpSpPr>
          <a:xfrm>
            <a:off x="3059832" y="1484784"/>
            <a:ext cx="1035115" cy="621321"/>
            <a:chOff x="3059832" y="4535871"/>
            <a:chExt cx="1035115" cy="621321"/>
          </a:xfrm>
        </p:grpSpPr>
        <p:sp>
          <p:nvSpPr>
            <p:cNvPr id="46" name="iS1ide-Oval 12"/>
            <p:cNvSpPr/>
            <p:nvPr/>
          </p:nvSpPr>
          <p:spPr bwMode="auto">
            <a:xfrm>
              <a:off x="3944780" y="4771447"/>
              <a:ext cx="150167" cy="150167"/>
            </a:xfrm>
            <a:prstGeom prst="ellipse">
              <a:avLst/>
            </a:prstGeom>
            <a:noFill/>
            <a:ln w="19050">
              <a:solidFill>
                <a:srgbClr val="D0D0D0"/>
              </a:solidFill>
              <a:round/>
              <a:headEnd/>
              <a:tailEnd/>
            </a:ln>
          </p:spPr>
          <p:txBody>
            <a:bodyPr rot="0" spcFirstLastPara="0" vert="horz" wrap="none" lIns="91440" tIns="45720" rIns="91440" bIns="45720" anchor="ctr" anchorCtr="1" forceAA="0" compatLnSpc="1">
              <a:prstTxWarp prst="textNoShape">
                <a:avLst/>
              </a:prstTxWarp>
              <a:noAutofit/>
            </a:bodyPr>
            <a:lstStyle/>
            <a:p>
              <a:pPr algn="ctr"/>
              <a:endParaRPr sz="2400" b="1">
                <a:solidFill>
                  <a:schemeClr val="bg1">
                    <a:lumMod val="100000"/>
                  </a:schemeClr>
                </a:solidFill>
                <a:latin typeface="+mn-lt"/>
                <a:ea typeface="+mn-ea"/>
                <a:cs typeface="+mn-ea"/>
                <a:sym typeface="+mn-lt"/>
              </a:endParaRPr>
            </a:p>
          </p:txBody>
        </p:sp>
        <p:sp>
          <p:nvSpPr>
            <p:cNvPr id="48" name="iS1ide-Teardrop 18"/>
            <p:cNvSpPr/>
            <p:nvPr/>
          </p:nvSpPr>
          <p:spPr bwMode="auto">
            <a:xfrm rot="2691234">
              <a:off x="3059832" y="4535871"/>
              <a:ext cx="621322" cy="621321"/>
            </a:xfrm>
            <a:prstGeom prst="teardrop">
              <a:avLst/>
            </a:prstGeom>
            <a:solidFill>
              <a:srgbClr val="D0D0D0"/>
            </a:solidFill>
            <a:ln w="19050">
              <a:noFill/>
              <a:round/>
              <a:headEnd/>
              <a:tailEnd/>
            </a:ln>
          </p:spPr>
          <p:txBody>
            <a:bodyPr rot="0" spcFirstLastPara="0" vert="horz" wrap="none" lIns="91440" tIns="45720" rIns="91440" bIns="45720" anchor="ctr" anchorCtr="1" forceAA="0" compatLnSpc="1">
              <a:prstTxWarp prst="textNoShape">
                <a:avLst/>
              </a:prstTxWarp>
              <a:noAutofit/>
            </a:bodyPr>
            <a:lstStyle/>
            <a:p>
              <a:pPr algn="ctr"/>
              <a:endParaRPr sz="2400" b="1">
                <a:solidFill>
                  <a:schemeClr val="bg1">
                    <a:lumMod val="100000"/>
                  </a:schemeClr>
                </a:solidFill>
                <a:latin typeface="+mn-lt"/>
                <a:ea typeface="+mn-ea"/>
                <a:cs typeface="+mn-ea"/>
                <a:sym typeface="+mn-lt"/>
              </a:endParaRPr>
            </a:p>
          </p:txBody>
        </p:sp>
        <p:sp>
          <p:nvSpPr>
            <p:cNvPr id="49" name="iS1ide-Oval 25"/>
            <p:cNvSpPr/>
            <p:nvPr/>
          </p:nvSpPr>
          <p:spPr bwMode="auto">
            <a:xfrm>
              <a:off x="3075196" y="4547209"/>
              <a:ext cx="598645" cy="598644"/>
            </a:xfrm>
            <a:prstGeom prst="ellipse">
              <a:avLst/>
            </a:prstGeom>
            <a:solidFill>
              <a:srgbClr val="D0D0D0"/>
            </a:solidFill>
            <a:ln w="19050">
              <a:noFill/>
              <a:round/>
              <a:headEnd/>
              <a:tailEnd/>
            </a:ln>
          </p:spPr>
          <p:txBody>
            <a:bodyPr rot="0" spcFirstLastPara="0" vert="horz" wrap="none" lIns="91440" tIns="45720" rIns="91440" bIns="45720" anchor="ctr" anchorCtr="1" forceAA="0" compatLnSpc="1">
              <a:prstTxWarp prst="textNoShape">
                <a:avLst/>
              </a:prstTxWarp>
              <a:noAutofit/>
            </a:bodyPr>
            <a:lstStyle/>
            <a:p>
              <a:pPr algn="ctr"/>
              <a:r>
                <a:rPr lang="en-US" altLang="zh-CN" sz="2400" b="1" dirty="0">
                  <a:solidFill>
                    <a:schemeClr val="bg1">
                      <a:lumMod val="100000"/>
                    </a:schemeClr>
                  </a:solidFill>
                  <a:latin typeface="+mn-lt"/>
                  <a:ea typeface="+mn-ea"/>
                  <a:cs typeface="+mn-ea"/>
                  <a:sym typeface="+mn-lt"/>
                </a:rPr>
                <a:t>01</a:t>
              </a:r>
            </a:p>
          </p:txBody>
        </p:sp>
      </p:grpSp>
      <p:grpSp>
        <p:nvGrpSpPr>
          <p:cNvPr id="26" name="组合 25"/>
          <p:cNvGrpSpPr/>
          <p:nvPr/>
        </p:nvGrpSpPr>
        <p:grpSpPr>
          <a:xfrm>
            <a:off x="3098917" y="5085184"/>
            <a:ext cx="1035115" cy="621321"/>
            <a:chOff x="3059832" y="4535871"/>
            <a:chExt cx="1035115" cy="621321"/>
          </a:xfrm>
        </p:grpSpPr>
        <p:sp>
          <p:nvSpPr>
            <p:cNvPr id="27" name="iS1ide-Oval 12"/>
            <p:cNvSpPr/>
            <p:nvPr/>
          </p:nvSpPr>
          <p:spPr bwMode="auto">
            <a:xfrm>
              <a:off x="3944780" y="4771447"/>
              <a:ext cx="150167" cy="150167"/>
            </a:xfrm>
            <a:prstGeom prst="ellipse">
              <a:avLst/>
            </a:prstGeom>
            <a:noFill/>
            <a:ln w="19050">
              <a:solidFill>
                <a:srgbClr val="D0D0D0"/>
              </a:solidFill>
              <a:round/>
              <a:headEnd/>
              <a:tailEnd/>
            </a:ln>
          </p:spPr>
          <p:txBody>
            <a:bodyPr rot="0" spcFirstLastPara="0" vert="horz" wrap="none" lIns="91440" tIns="45720" rIns="91440" bIns="45720" anchor="ctr" anchorCtr="1" forceAA="0" compatLnSpc="1">
              <a:prstTxWarp prst="textNoShape">
                <a:avLst/>
              </a:prstTxWarp>
              <a:noAutofit/>
            </a:bodyPr>
            <a:lstStyle/>
            <a:p>
              <a:pPr algn="ctr"/>
              <a:endParaRPr sz="2400" b="1">
                <a:solidFill>
                  <a:schemeClr val="bg1">
                    <a:lumMod val="100000"/>
                  </a:schemeClr>
                </a:solidFill>
                <a:latin typeface="+mn-lt"/>
                <a:ea typeface="+mn-ea"/>
                <a:cs typeface="+mn-ea"/>
                <a:sym typeface="+mn-lt"/>
              </a:endParaRPr>
            </a:p>
          </p:txBody>
        </p:sp>
        <p:sp>
          <p:nvSpPr>
            <p:cNvPr id="28" name="iS1ide-Teardrop 18"/>
            <p:cNvSpPr/>
            <p:nvPr/>
          </p:nvSpPr>
          <p:spPr bwMode="auto">
            <a:xfrm rot="2691234">
              <a:off x="3059832" y="4535871"/>
              <a:ext cx="621322" cy="621321"/>
            </a:xfrm>
            <a:prstGeom prst="teardrop">
              <a:avLst/>
            </a:prstGeom>
            <a:solidFill>
              <a:srgbClr val="D0D0D0"/>
            </a:solidFill>
            <a:ln w="19050">
              <a:noFill/>
              <a:round/>
              <a:headEnd/>
              <a:tailEnd/>
            </a:ln>
          </p:spPr>
          <p:txBody>
            <a:bodyPr rot="0" spcFirstLastPara="0" vert="horz" wrap="none" lIns="91440" tIns="45720" rIns="91440" bIns="45720" anchor="ctr" anchorCtr="1" forceAA="0" compatLnSpc="1">
              <a:prstTxWarp prst="textNoShape">
                <a:avLst/>
              </a:prstTxWarp>
              <a:noAutofit/>
            </a:bodyPr>
            <a:lstStyle/>
            <a:p>
              <a:pPr algn="ctr"/>
              <a:endParaRPr sz="2400" b="1">
                <a:solidFill>
                  <a:schemeClr val="bg1">
                    <a:lumMod val="100000"/>
                  </a:schemeClr>
                </a:solidFill>
                <a:latin typeface="+mn-lt"/>
                <a:ea typeface="+mn-ea"/>
                <a:cs typeface="+mn-ea"/>
                <a:sym typeface="+mn-lt"/>
              </a:endParaRPr>
            </a:p>
          </p:txBody>
        </p:sp>
        <p:sp>
          <p:nvSpPr>
            <p:cNvPr id="30" name="iS1ide-Oval 25"/>
            <p:cNvSpPr/>
            <p:nvPr/>
          </p:nvSpPr>
          <p:spPr bwMode="auto">
            <a:xfrm>
              <a:off x="3075196" y="4547209"/>
              <a:ext cx="598645" cy="598644"/>
            </a:xfrm>
            <a:prstGeom prst="ellipse">
              <a:avLst/>
            </a:prstGeom>
            <a:solidFill>
              <a:srgbClr val="D0D0D0"/>
            </a:solidFill>
            <a:ln w="19050">
              <a:noFill/>
              <a:round/>
              <a:headEnd/>
              <a:tailEnd/>
            </a:ln>
          </p:spPr>
          <p:txBody>
            <a:bodyPr rot="0" spcFirstLastPara="0" vert="horz" wrap="none" lIns="91440" tIns="45720" rIns="91440" bIns="45720" anchor="ctr" anchorCtr="1" forceAA="0" compatLnSpc="1">
              <a:prstTxWarp prst="textNoShape">
                <a:avLst/>
              </a:prstTxWarp>
              <a:noAutofit/>
            </a:bodyPr>
            <a:lstStyle/>
            <a:p>
              <a:pPr algn="ctr"/>
              <a:r>
                <a:rPr lang="en-US" altLang="zh-CN" sz="2400" b="1" dirty="0" smtClean="0">
                  <a:solidFill>
                    <a:schemeClr val="bg1">
                      <a:lumMod val="100000"/>
                    </a:schemeClr>
                  </a:solidFill>
                  <a:latin typeface="+mn-lt"/>
                  <a:ea typeface="+mn-ea"/>
                  <a:cs typeface="+mn-ea"/>
                  <a:sym typeface="+mn-lt"/>
                </a:rPr>
                <a:t>04</a:t>
              </a:r>
              <a:endParaRPr lang="en-US" altLang="zh-CN" sz="2400" b="1" dirty="0">
                <a:solidFill>
                  <a:schemeClr val="bg1">
                    <a:lumMod val="100000"/>
                  </a:schemeClr>
                </a:solidFill>
                <a:latin typeface="+mn-lt"/>
                <a:ea typeface="+mn-ea"/>
                <a:cs typeface="+mn-ea"/>
                <a:sym typeface="+mn-lt"/>
              </a:endParaRPr>
            </a:p>
          </p:txBody>
        </p:sp>
      </p:grpSp>
      <p:sp>
        <p:nvSpPr>
          <p:cNvPr id="35" name="íṡľíḍè-TextBox 45"/>
          <p:cNvSpPr txBox="1"/>
          <p:nvPr/>
        </p:nvSpPr>
        <p:spPr>
          <a:xfrm>
            <a:off x="4713272" y="5178442"/>
            <a:ext cx="1869554" cy="434801"/>
          </a:xfrm>
          <a:prstGeom prst="rect">
            <a:avLst/>
          </a:prstGeom>
          <a:noFill/>
        </p:spPr>
        <p:txBody>
          <a:bodyPr wrap="none" lIns="0" tIns="0" rIns="0" bIns="0" anchor="b" anchorCtr="0">
            <a:normAutofit/>
          </a:bodyPr>
          <a:lstStyle/>
          <a:p>
            <a:pPr marL="342900" indent="-342900">
              <a:buFont typeface="Wingdings" pitchFamily="2" charset="2"/>
              <a:buChar char="u"/>
            </a:pPr>
            <a:r>
              <a:rPr lang="zh-CN" altLang="en-US" sz="2400" b="1" dirty="0" smtClean="0">
                <a:solidFill>
                  <a:schemeClr val="bg1">
                    <a:lumMod val="85000"/>
                  </a:schemeClr>
                </a:solidFill>
                <a:latin typeface="+mn-lt"/>
                <a:ea typeface="+mn-ea"/>
                <a:cs typeface="+mn-ea"/>
                <a:sym typeface="+mn-lt"/>
              </a:rPr>
              <a:t>其他重点问题</a:t>
            </a:r>
            <a:endParaRPr lang="zh-CN" altLang="en-US" sz="2400" b="1" dirty="0">
              <a:solidFill>
                <a:schemeClr val="bg1">
                  <a:lumMod val="85000"/>
                </a:schemeClr>
              </a:solidFill>
              <a:latin typeface="+mn-lt"/>
              <a:ea typeface="+mn-ea"/>
              <a:cs typeface="+mn-ea"/>
              <a:sym typeface="+mn-lt"/>
            </a:endParaRPr>
          </a:p>
        </p:txBody>
      </p:sp>
    </p:spTree>
    <p:custDataLst>
      <p:tags r:id="rId1"/>
    </p:custDataLst>
    <p:extLst>
      <p:ext uri="{BB962C8B-B14F-4D97-AF65-F5344CB8AC3E}">
        <p14:creationId xmlns:p14="http://schemas.microsoft.com/office/powerpoint/2010/main" val="37183373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457200" y="1600200"/>
            <a:ext cx="8229600" cy="3845024"/>
          </a:xfrm>
        </p:spPr>
        <p:txBody>
          <a:bodyPr/>
          <a:lstStyle/>
          <a:p>
            <a:r>
              <a:rPr lang="en-US" altLang="zh-CN" sz="2000" dirty="0" smtClean="0"/>
              <a:t>1</a:t>
            </a:r>
            <a:r>
              <a:rPr lang="zh-CN" altLang="en-US" sz="2000" dirty="0" smtClean="0"/>
              <a:t>、</a:t>
            </a:r>
            <a:r>
              <a:rPr lang="zh-CN" altLang="zh-CN" sz="2000" dirty="0" smtClean="0"/>
              <a:t>责任书</a:t>
            </a:r>
            <a:r>
              <a:rPr lang="en-US" altLang="zh-CN" sz="2000" dirty="0" smtClean="0"/>
              <a:t>/</a:t>
            </a:r>
            <a:r>
              <a:rPr lang="zh-CN" altLang="en-US" sz="2000" dirty="0" smtClean="0"/>
              <a:t>责任书变更</a:t>
            </a:r>
            <a:r>
              <a:rPr lang="zh-CN" altLang="zh-CN" sz="2000" dirty="0" smtClean="0"/>
              <a:t>电子版</a:t>
            </a:r>
            <a:endParaRPr lang="en-US" altLang="zh-CN" sz="2000" dirty="0" smtClean="0"/>
          </a:p>
          <a:p>
            <a:r>
              <a:rPr lang="en-US" altLang="zh-CN" sz="2000" dirty="0" smtClean="0"/>
              <a:t>2</a:t>
            </a:r>
            <a:r>
              <a:rPr lang="zh-CN" altLang="en-US" sz="2000" dirty="0" smtClean="0"/>
              <a:t>、</a:t>
            </a:r>
            <a:r>
              <a:rPr lang="zh-CN" altLang="zh-CN" sz="2000" dirty="0" smtClean="0"/>
              <a:t>区域</a:t>
            </a:r>
            <a:r>
              <a:rPr lang="zh-CN" altLang="zh-CN" sz="2000" dirty="0"/>
              <a:t>总经理签字</a:t>
            </a:r>
            <a:r>
              <a:rPr lang="zh-CN" altLang="zh-CN" sz="2000" dirty="0" smtClean="0"/>
              <a:t>版</a:t>
            </a:r>
            <a:endParaRPr lang="en-US" altLang="zh-CN" sz="2000" dirty="0" smtClean="0"/>
          </a:p>
          <a:p>
            <a:r>
              <a:rPr lang="en-US" altLang="zh-CN" sz="2000" dirty="0" smtClean="0"/>
              <a:t>3</a:t>
            </a:r>
            <a:r>
              <a:rPr lang="zh-CN" altLang="en-US" sz="2000" dirty="0" smtClean="0"/>
              <a:t>、</a:t>
            </a:r>
            <a:r>
              <a:rPr lang="zh-CN" altLang="zh-CN" sz="2000" dirty="0" smtClean="0"/>
              <a:t>成本</a:t>
            </a:r>
            <a:r>
              <a:rPr lang="zh-CN" altLang="zh-CN" sz="2000" dirty="0"/>
              <a:t>汇总表（成控签字</a:t>
            </a:r>
            <a:r>
              <a:rPr lang="zh-CN" altLang="zh-CN" sz="2000" dirty="0" smtClean="0"/>
              <a:t>）</a:t>
            </a:r>
            <a:r>
              <a:rPr lang="en-US" altLang="zh-CN" sz="2000" dirty="0" smtClean="0"/>
              <a:t>-</a:t>
            </a:r>
            <a:r>
              <a:rPr lang="zh-CN" altLang="en-US" sz="2000" dirty="0" smtClean="0"/>
              <a:t>经过重新分摊后形成计算单方成本依据</a:t>
            </a:r>
            <a:endParaRPr lang="en-US" altLang="zh-CN" sz="2000" dirty="0" smtClean="0"/>
          </a:p>
          <a:p>
            <a:r>
              <a:rPr lang="en-US" altLang="zh-CN" sz="2000" dirty="0" smtClean="0"/>
              <a:t>4</a:t>
            </a:r>
            <a:r>
              <a:rPr lang="zh-CN" altLang="en-US" sz="2000" dirty="0" smtClean="0"/>
              <a:t>、</a:t>
            </a:r>
            <a:r>
              <a:rPr lang="zh-CN" altLang="zh-CN" sz="2000" dirty="0" smtClean="0"/>
              <a:t>项目</a:t>
            </a:r>
            <a:r>
              <a:rPr lang="zh-CN" altLang="zh-CN" sz="2000" dirty="0"/>
              <a:t>收入成本和利润预算表（表</a:t>
            </a:r>
            <a:r>
              <a:rPr lang="en-US" altLang="zh-CN" sz="2000" dirty="0"/>
              <a:t>1</a:t>
            </a:r>
            <a:r>
              <a:rPr lang="zh-CN" altLang="zh-CN" sz="2000" dirty="0" smtClean="0"/>
              <a:t>）</a:t>
            </a:r>
            <a:endParaRPr lang="en-US" altLang="zh-CN" sz="2000" dirty="0" smtClean="0"/>
          </a:p>
          <a:p>
            <a:r>
              <a:rPr lang="en-US" altLang="zh-CN" sz="2000" dirty="0" smtClean="0"/>
              <a:t>5</a:t>
            </a:r>
            <a:r>
              <a:rPr lang="zh-CN" altLang="en-US" sz="2000" dirty="0" smtClean="0"/>
              <a:t>、</a:t>
            </a:r>
            <a:r>
              <a:rPr lang="zh-CN" altLang="zh-CN" sz="2000" dirty="0" smtClean="0"/>
              <a:t>财务</a:t>
            </a:r>
            <a:r>
              <a:rPr lang="zh-CN" altLang="zh-CN" sz="2000" dirty="0"/>
              <a:t>分析</a:t>
            </a:r>
            <a:r>
              <a:rPr lang="zh-CN" altLang="zh-CN" sz="2000" dirty="0" smtClean="0"/>
              <a:t>底稿</a:t>
            </a:r>
            <a:endParaRPr lang="en-US" altLang="zh-CN" sz="2000" dirty="0" smtClean="0"/>
          </a:p>
          <a:p>
            <a:r>
              <a:rPr lang="en-US" altLang="zh-CN" sz="2000" dirty="0" smtClean="0"/>
              <a:t>6</a:t>
            </a:r>
            <a:r>
              <a:rPr lang="zh-CN" altLang="en-US" sz="2000" dirty="0" smtClean="0"/>
              <a:t>、</a:t>
            </a:r>
            <a:r>
              <a:rPr lang="zh-CN" altLang="zh-CN" sz="2000" dirty="0" smtClean="0"/>
              <a:t>变更说明</a:t>
            </a:r>
            <a:r>
              <a:rPr lang="zh-CN" altLang="en-US" sz="2000" dirty="0" smtClean="0"/>
              <a:t>（变更责任书）</a:t>
            </a:r>
            <a:r>
              <a:rPr lang="en-US" altLang="zh-CN" sz="2000" dirty="0" smtClean="0"/>
              <a:t>-</a:t>
            </a:r>
            <a:r>
              <a:rPr lang="zh-CN" altLang="en-US" sz="2000" dirty="0" smtClean="0"/>
              <a:t>结合业务分析</a:t>
            </a:r>
            <a:endParaRPr lang="en-US" altLang="zh-CN" sz="2000" dirty="0" smtClean="0"/>
          </a:p>
          <a:p>
            <a:r>
              <a:rPr lang="en-US" altLang="zh-CN" sz="2000" dirty="0" smtClean="0"/>
              <a:t>7</a:t>
            </a:r>
            <a:r>
              <a:rPr lang="zh-CN" altLang="en-US" sz="2000" dirty="0" smtClean="0"/>
              <a:t>、</a:t>
            </a:r>
            <a:r>
              <a:rPr lang="zh-CN" altLang="zh-CN" sz="2000" dirty="0" smtClean="0"/>
              <a:t>如存在</a:t>
            </a:r>
            <a:r>
              <a:rPr lang="zh-CN" altLang="en-US" sz="2000" dirty="0" smtClean="0"/>
              <a:t>不符合标准的</a:t>
            </a:r>
            <a:r>
              <a:rPr lang="zh-CN" altLang="zh-CN" sz="2000" dirty="0" smtClean="0"/>
              <a:t>低</a:t>
            </a:r>
            <a:r>
              <a:rPr lang="zh-CN" altLang="zh-CN" sz="2000" dirty="0"/>
              <a:t>开高走或</a:t>
            </a:r>
            <a:r>
              <a:rPr lang="zh-CN" altLang="zh-CN" sz="2000" dirty="0" smtClean="0"/>
              <a:t>净利</a:t>
            </a:r>
            <a:r>
              <a:rPr lang="zh-CN" altLang="en-US" sz="2000" dirty="0" smtClean="0"/>
              <a:t>率</a:t>
            </a:r>
            <a:r>
              <a:rPr lang="zh-CN" altLang="zh-CN" sz="2000" dirty="0" smtClean="0"/>
              <a:t>低于</a:t>
            </a:r>
            <a:r>
              <a:rPr lang="en-US" altLang="zh-CN" sz="2000" dirty="0"/>
              <a:t>16%</a:t>
            </a:r>
            <a:r>
              <a:rPr lang="zh-CN" altLang="zh-CN" sz="2000" dirty="0"/>
              <a:t>需要提供老板签批</a:t>
            </a:r>
            <a:r>
              <a:rPr lang="zh-CN" altLang="zh-CN" sz="2000" dirty="0" smtClean="0"/>
              <a:t>报告</a:t>
            </a:r>
            <a:endParaRPr lang="en-US" altLang="zh-CN" sz="2000" dirty="0" smtClean="0"/>
          </a:p>
          <a:p>
            <a:r>
              <a:rPr lang="en-US" altLang="zh-CN" sz="2000" dirty="0" smtClean="0"/>
              <a:t>8</a:t>
            </a:r>
            <a:r>
              <a:rPr lang="zh-CN" altLang="en-US" sz="2000" dirty="0" smtClean="0"/>
              <a:t>、已取得施工证组团应编制</a:t>
            </a:r>
            <a:r>
              <a:rPr lang="zh-CN" altLang="zh-CN" sz="2000" dirty="0" smtClean="0"/>
              <a:t>二三</a:t>
            </a:r>
            <a:r>
              <a:rPr lang="zh-CN" altLang="zh-CN" sz="2000" dirty="0"/>
              <a:t>级</a:t>
            </a:r>
            <a:r>
              <a:rPr lang="zh-CN" altLang="zh-CN" sz="2000" dirty="0" smtClean="0"/>
              <a:t>节点</a:t>
            </a:r>
            <a:r>
              <a:rPr lang="zh-CN" altLang="en-US" sz="2000" dirty="0" smtClean="0"/>
              <a:t>，未编制二三级节点的组团应在取得</a:t>
            </a:r>
            <a:r>
              <a:rPr lang="zh-CN" altLang="zh-CN" sz="2000" dirty="0" smtClean="0"/>
              <a:t>施工</a:t>
            </a:r>
            <a:r>
              <a:rPr lang="zh-CN" altLang="zh-CN" sz="2000" dirty="0"/>
              <a:t>证</a:t>
            </a:r>
            <a:r>
              <a:rPr lang="zh-CN" altLang="zh-CN" sz="2000" dirty="0" smtClean="0"/>
              <a:t>后</a:t>
            </a:r>
            <a:r>
              <a:rPr lang="zh-CN" altLang="en-US" sz="2000" dirty="0"/>
              <a:t>编制</a:t>
            </a:r>
            <a:r>
              <a:rPr lang="zh-CN" altLang="zh-CN" sz="2000" dirty="0"/>
              <a:t>二三级</a:t>
            </a:r>
            <a:r>
              <a:rPr lang="zh-CN" altLang="zh-CN" sz="2000" dirty="0" smtClean="0"/>
              <a:t>节点</a:t>
            </a:r>
            <a:r>
              <a:rPr lang="zh-CN" altLang="en-US" sz="2000" dirty="0" smtClean="0"/>
              <a:t>，</a:t>
            </a:r>
            <a:r>
              <a:rPr lang="zh-CN" altLang="zh-CN" sz="2000" dirty="0" smtClean="0"/>
              <a:t>在经理</a:t>
            </a:r>
            <a:r>
              <a:rPr lang="zh-CN" altLang="zh-CN" sz="2000" dirty="0"/>
              <a:t>签字后发运营部备案</a:t>
            </a:r>
          </a:p>
          <a:p>
            <a:pPr marL="0" indent="0">
              <a:buNone/>
            </a:pPr>
            <a:endParaRPr lang="zh-CN" altLang="zh-CN" sz="2400" dirty="0"/>
          </a:p>
          <a:p>
            <a:endParaRPr lang="zh-CN" altLang="en-US" dirty="0"/>
          </a:p>
        </p:txBody>
      </p:sp>
      <p:sp>
        <p:nvSpPr>
          <p:cNvPr id="4" name="矩形 18"/>
          <p:cNvSpPr>
            <a:spLocks noChangeArrowheads="1"/>
          </p:cNvSpPr>
          <p:nvPr/>
        </p:nvSpPr>
        <p:spPr bwMode="auto">
          <a:xfrm>
            <a:off x="777875" y="185306"/>
            <a:ext cx="5522913" cy="438582"/>
          </a:xfrm>
          <a:prstGeom prst="rect">
            <a:avLst/>
          </a:prstGeom>
          <a:noFill/>
          <a:ln w="9525">
            <a:noFill/>
            <a:miter lim="800000"/>
            <a:headEnd/>
            <a:tailEnd/>
          </a:ln>
        </p:spPr>
        <p:txBody>
          <a:bodyPr lIns="68580" tIns="34290" rIns="68580" bIns="34290">
            <a:spAutoFit/>
          </a:bodyPr>
          <a:lstStyle/>
          <a:p>
            <a:r>
              <a:rPr lang="en-US" altLang="zh-CN" sz="2400" b="1" dirty="0">
                <a:latin typeface="+mn-ea"/>
                <a:ea typeface="+mn-ea"/>
                <a:cs typeface="+mn-ea"/>
                <a:sym typeface="+mn-lt"/>
              </a:rPr>
              <a:t>2</a:t>
            </a:r>
            <a:r>
              <a:rPr lang="en-US" altLang="zh-CN" sz="2400" b="1" dirty="0" smtClean="0">
                <a:latin typeface="+mn-ea"/>
                <a:ea typeface="+mn-ea"/>
                <a:cs typeface="+mn-ea"/>
                <a:sym typeface="+mn-lt"/>
              </a:rPr>
              <a:t>.</a:t>
            </a:r>
            <a:r>
              <a:rPr lang="zh-CN" altLang="en-US" sz="2400" b="1" dirty="0" smtClean="0">
                <a:latin typeface="+mn-ea"/>
                <a:ea typeface="+mn-ea"/>
                <a:cs typeface="+mn-ea"/>
                <a:sym typeface="+mn-lt"/>
              </a:rPr>
              <a:t>提交资料要求</a:t>
            </a:r>
            <a:endParaRPr lang="en-US" altLang="zh-CN" sz="2400" b="1" dirty="0">
              <a:latin typeface="+mn-ea"/>
              <a:ea typeface="+mn-ea"/>
              <a:cs typeface="+mn-ea"/>
              <a:sym typeface="+mn-lt"/>
            </a:endParaRPr>
          </a:p>
        </p:txBody>
      </p:sp>
    </p:spTree>
    <p:extLst>
      <p:ext uri="{BB962C8B-B14F-4D97-AF65-F5344CB8AC3E}">
        <p14:creationId xmlns:p14="http://schemas.microsoft.com/office/powerpoint/2010/main" val="266873348"/>
      </p:ext>
    </p:extLst>
  </p:cSld>
  <p:clrMapOvr>
    <a:masterClrMapping/>
  </p:clrMapOvr>
  <p:transition spd="med">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3059832" y="3238437"/>
            <a:ext cx="1035115" cy="621321"/>
            <a:chOff x="3059833" y="1511535"/>
            <a:chExt cx="1035115" cy="621321"/>
          </a:xfrm>
        </p:grpSpPr>
        <p:sp>
          <p:nvSpPr>
            <p:cNvPr id="8" name="iS1ide-Oval 9"/>
            <p:cNvSpPr/>
            <p:nvPr/>
          </p:nvSpPr>
          <p:spPr bwMode="auto">
            <a:xfrm>
              <a:off x="3944781" y="1747114"/>
              <a:ext cx="150167" cy="150167"/>
            </a:xfrm>
            <a:prstGeom prst="ellipse">
              <a:avLst/>
            </a:prstGeom>
            <a:solidFill>
              <a:schemeClr val="bg1"/>
            </a:solidFill>
            <a:ln w="19050" cap="flat" cmpd="sng" algn="ctr">
              <a:solidFill>
                <a:schemeClr val="accent1">
                  <a:lumMod val="100000"/>
                </a:schemeClr>
              </a:solidFill>
              <a:prstDash val="solid"/>
              <a:round/>
              <a:headEnd type="none" w="med" len="med"/>
              <a:tailEnd type="none" w="med" len="med"/>
            </a:ln>
          </p:spPr>
          <p:txBody>
            <a:bodyPr anchor="ctr"/>
            <a:lstStyle/>
            <a:p>
              <a:pPr algn="ctr"/>
              <a:endParaRPr sz="4000" b="1">
                <a:latin typeface="+mn-lt"/>
                <a:ea typeface="+mn-ea"/>
                <a:cs typeface="+mn-ea"/>
                <a:sym typeface="+mn-lt"/>
              </a:endParaRPr>
            </a:p>
          </p:txBody>
        </p:sp>
        <p:sp>
          <p:nvSpPr>
            <p:cNvPr id="41" name="iS1ide-Teardrop 15"/>
            <p:cNvSpPr/>
            <p:nvPr/>
          </p:nvSpPr>
          <p:spPr bwMode="auto">
            <a:xfrm rot="2691234">
              <a:off x="3059833" y="1511535"/>
              <a:ext cx="621322" cy="621321"/>
            </a:xfrm>
            <a:prstGeom prst="teardrop">
              <a:avLst/>
            </a:prstGeom>
            <a:solidFill>
              <a:schemeClr val="accent1">
                <a:lumMod val="100000"/>
              </a:schemeClr>
            </a:solidFill>
            <a:ln w="19050">
              <a:noFill/>
              <a:round/>
              <a:headEnd/>
              <a:tailEnd/>
            </a:ln>
          </p:spPr>
          <p:txBody>
            <a:bodyPr anchor="ctr"/>
            <a:lstStyle/>
            <a:p>
              <a:pPr algn="ctr"/>
              <a:endParaRPr sz="4000" b="1">
                <a:latin typeface="+mn-lt"/>
                <a:ea typeface="+mn-ea"/>
                <a:cs typeface="+mn-ea"/>
                <a:sym typeface="+mn-lt"/>
              </a:endParaRPr>
            </a:p>
          </p:txBody>
        </p:sp>
        <p:sp>
          <p:nvSpPr>
            <p:cNvPr id="42" name="iS1ide-Oval 22"/>
            <p:cNvSpPr/>
            <p:nvPr/>
          </p:nvSpPr>
          <p:spPr bwMode="auto">
            <a:xfrm>
              <a:off x="3075196" y="1522873"/>
              <a:ext cx="598645" cy="598644"/>
            </a:xfrm>
            <a:prstGeom prst="ellipse">
              <a:avLst/>
            </a:prstGeom>
            <a:solidFill>
              <a:schemeClr val="bg1">
                <a:alpha val="0"/>
              </a:schemeClr>
            </a:solidFill>
            <a:ln w="19050">
              <a:noFill/>
              <a:round/>
              <a:headEnd/>
              <a:tailEnd/>
            </a:ln>
          </p:spPr>
          <p:txBody>
            <a:bodyPr rot="0" spcFirstLastPara="0" vert="horz" wrap="none" lIns="91440" tIns="45720" rIns="91440" bIns="45720" anchor="ctr" anchorCtr="1" forceAA="0" compatLnSpc="1">
              <a:prstTxWarp prst="textNoShape">
                <a:avLst/>
              </a:prstTxWarp>
              <a:noAutofit/>
            </a:bodyPr>
            <a:lstStyle/>
            <a:p>
              <a:pPr algn="ctr"/>
              <a:r>
                <a:rPr lang="en-US" altLang="zh-CN" sz="2400" b="1" dirty="0">
                  <a:solidFill>
                    <a:schemeClr val="bg1">
                      <a:lumMod val="100000"/>
                    </a:schemeClr>
                  </a:solidFill>
                  <a:latin typeface="+mn-lt"/>
                  <a:ea typeface="+mn-ea"/>
                  <a:cs typeface="+mn-ea"/>
                  <a:sym typeface="+mn-lt"/>
                </a:rPr>
                <a:t>03</a:t>
              </a:r>
            </a:p>
          </p:txBody>
        </p:sp>
      </p:grpSp>
      <p:cxnSp>
        <p:nvCxnSpPr>
          <p:cNvPr id="7" name="iS1ide-Straight Connector 8"/>
          <p:cNvCxnSpPr/>
          <p:nvPr/>
        </p:nvCxnSpPr>
        <p:spPr>
          <a:xfrm>
            <a:off x="4019863" y="980728"/>
            <a:ext cx="0" cy="5205924"/>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nvGrpSpPr>
          <p:cNvPr id="15" name="组合 14"/>
          <p:cNvGrpSpPr/>
          <p:nvPr/>
        </p:nvGrpSpPr>
        <p:grpSpPr>
          <a:xfrm>
            <a:off x="3059832" y="1210851"/>
            <a:ext cx="1035115" cy="621321"/>
            <a:chOff x="3059832" y="4535871"/>
            <a:chExt cx="1035115" cy="621321"/>
          </a:xfrm>
        </p:grpSpPr>
        <p:sp>
          <p:nvSpPr>
            <p:cNvPr id="11" name="iS1ide-Oval 12"/>
            <p:cNvSpPr/>
            <p:nvPr/>
          </p:nvSpPr>
          <p:spPr bwMode="auto">
            <a:xfrm>
              <a:off x="3944780" y="4771447"/>
              <a:ext cx="150167" cy="150167"/>
            </a:xfrm>
            <a:prstGeom prst="ellipse">
              <a:avLst/>
            </a:prstGeom>
            <a:noFill/>
            <a:ln w="19050">
              <a:solidFill>
                <a:srgbClr val="D0D0D0"/>
              </a:solidFill>
              <a:round/>
              <a:headEnd/>
              <a:tailEnd/>
            </a:ln>
          </p:spPr>
          <p:txBody>
            <a:bodyPr rot="0" spcFirstLastPara="0" vert="horz" wrap="none" lIns="91440" tIns="45720" rIns="91440" bIns="45720" anchor="ctr" anchorCtr="1" forceAA="0" compatLnSpc="1">
              <a:prstTxWarp prst="textNoShape">
                <a:avLst/>
              </a:prstTxWarp>
              <a:noAutofit/>
            </a:bodyPr>
            <a:lstStyle/>
            <a:p>
              <a:pPr algn="ctr"/>
              <a:endParaRPr sz="2400" b="1">
                <a:solidFill>
                  <a:schemeClr val="bg1">
                    <a:lumMod val="100000"/>
                  </a:schemeClr>
                </a:solidFill>
                <a:latin typeface="+mn-lt"/>
                <a:ea typeface="+mn-ea"/>
                <a:cs typeface="+mn-ea"/>
                <a:sym typeface="+mn-lt"/>
              </a:endParaRPr>
            </a:p>
          </p:txBody>
        </p:sp>
        <p:sp>
          <p:nvSpPr>
            <p:cNvPr id="35" name="iS1ide-Teardrop 18"/>
            <p:cNvSpPr/>
            <p:nvPr/>
          </p:nvSpPr>
          <p:spPr bwMode="auto">
            <a:xfrm rot="2691234">
              <a:off x="3059832" y="4535871"/>
              <a:ext cx="621322" cy="621321"/>
            </a:xfrm>
            <a:prstGeom prst="teardrop">
              <a:avLst/>
            </a:prstGeom>
            <a:solidFill>
              <a:srgbClr val="D0D0D0"/>
            </a:solidFill>
            <a:ln w="19050">
              <a:noFill/>
              <a:round/>
              <a:headEnd/>
              <a:tailEnd/>
            </a:ln>
          </p:spPr>
          <p:txBody>
            <a:bodyPr rot="0" spcFirstLastPara="0" vert="horz" wrap="none" lIns="91440" tIns="45720" rIns="91440" bIns="45720" anchor="ctr" anchorCtr="1" forceAA="0" compatLnSpc="1">
              <a:prstTxWarp prst="textNoShape">
                <a:avLst/>
              </a:prstTxWarp>
              <a:noAutofit/>
            </a:bodyPr>
            <a:lstStyle/>
            <a:p>
              <a:pPr algn="ctr"/>
              <a:endParaRPr sz="2400" b="1">
                <a:solidFill>
                  <a:schemeClr val="bg1">
                    <a:lumMod val="100000"/>
                  </a:schemeClr>
                </a:solidFill>
                <a:latin typeface="+mn-lt"/>
                <a:ea typeface="+mn-ea"/>
                <a:cs typeface="+mn-ea"/>
                <a:sym typeface="+mn-lt"/>
              </a:endParaRPr>
            </a:p>
          </p:txBody>
        </p:sp>
        <p:sp>
          <p:nvSpPr>
            <p:cNvPr id="36" name="iS1ide-Oval 25"/>
            <p:cNvSpPr/>
            <p:nvPr/>
          </p:nvSpPr>
          <p:spPr bwMode="auto">
            <a:xfrm>
              <a:off x="3075196" y="4547209"/>
              <a:ext cx="598645" cy="598644"/>
            </a:xfrm>
            <a:prstGeom prst="ellipse">
              <a:avLst/>
            </a:prstGeom>
            <a:solidFill>
              <a:srgbClr val="D0D0D0"/>
            </a:solidFill>
            <a:ln w="19050">
              <a:noFill/>
              <a:round/>
              <a:headEnd/>
              <a:tailEnd/>
            </a:ln>
          </p:spPr>
          <p:txBody>
            <a:bodyPr rot="0" spcFirstLastPara="0" vert="horz" wrap="none" lIns="91440" tIns="45720" rIns="91440" bIns="45720" anchor="ctr" anchorCtr="1" forceAA="0" compatLnSpc="1">
              <a:prstTxWarp prst="textNoShape">
                <a:avLst/>
              </a:prstTxWarp>
              <a:noAutofit/>
            </a:bodyPr>
            <a:lstStyle/>
            <a:p>
              <a:pPr algn="ctr"/>
              <a:r>
                <a:rPr lang="en-US" altLang="zh-CN" sz="2400" b="1" dirty="0">
                  <a:solidFill>
                    <a:schemeClr val="bg1">
                      <a:lumMod val="100000"/>
                    </a:schemeClr>
                  </a:solidFill>
                  <a:latin typeface="+mn-lt"/>
                  <a:ea typeface="+mn-ea"/>
                  <a:cs typeface="+mn-ea"/>
                  <a:sym typeface="+mn-lt"/>
                </a:rPr>
                <a:t>01</a:t>
              </a:r>
            </a:p>
          </p:txBody>
        </p:sp>
      </p:grpSp>
      <p:sp>
        <p:nvSpPr>
          <p:cNvPr id="31" name="íṡľíḍè-TextBox 30"/>
          <p:cNvSpPr txBox="1"/>
          <p:nvPr/>
        </p:nvSpPr>
        <p:spPr>
          <a:xfrm>
            <a:off x="4729595" y="1447747"/>
            <a:ext cx="1259210" cy="182148"/>
          </a:xfrm>
          <a:prstGeom prst="rect">
            <a:avLst/>
          </a:prstGeom>
          <a:noFill/>
        </p:spPr>
        <p:txBody>
          <a:bodyPr wrap="none" lIns="0" tIns="0" rIns="0" bIns="0" anchor="b" anchorCtr="0">
            <a:noAutofit/>
          </a:bodyPr>
          <a:lstStyle/>
          <a:p>
            <a:pPr marL="342900" indent="-342900">
              <a:buFont typeface="Wingdings" pitchFamily="2" charset="2"/>
              <a:buChar char="u"/>
            </a:pPr>
            <a:r>
              <a:rPr lang="zh-CN" altLang="en-US" sz="2400" b="1" dirty="0">
                <a:solidFill>
                  <a:schemeClr val="bg1">
                    <a:lumMod val="85000"/>
                  </a:schemeClr>
                </a:solidFill>
                <a:latin typeface="+mn-lt"/>
                <a:ea typeface="+mn-ea"/>
                <a:cs typeface="+mn-ea"/>
                <a:sym typeface="+mn-lt"/>
              </a:rPr>
              <a:t>责任书编制、变更流程</a:t>
            </a:r>
          </a:p>
        </p:txBody>
      </p:sp>
      <p:sp>
        <p:nvSpPr>
          <p:cNvPr id="29" name="íṡľíḍè-TextBox 35"/>
          <p:cNvSpPr txBox="1"/>
          <p:nvPr/>
        </p:nvSpPr>
        <p:spPr>
          <a:xfrm>
            <a:off x="4729595" y="2520803"/>
            <a:ext cx="1259210" cy="182148"/>
          </a:xfrm>
          <a:prstGeom prst="rect">
            <a:avLst/>
          </a:prstGeom>
          <a:noFill/>
        </p:spPr>
        <p:txBody>
          <a:bodyPr wrap="none" lIns="0" tIns="0" rIns="0" bIns="0" anchor="b" anchorCtr="0">
            <a:noAutofit/>
          </a:bodyPr>
          <a:lstStyle/>
          <a:p>
            <a:pPr marL="342900" indent="-342900">
              <a:buFont typeface="Wingdings" pitchFamily="2" charset="2"/>
              <a:buChar char="u"/>
            </a:pPr>
            <a:r>
              <a:rPr lang="zh-CN" altLang="en-US" sz="2400" b="1" dirty="0">
                <a:solidFill>
                  <a:schemeClr val="bg1">
                    <a:lumMod val="85000"/>
                  </a:schemeClr>
                </a:solidFill>
                <a:latin typeface="+mn-lt"/>
                <a:ea typeface="+mn-ea"/>
                <a:cs typeface="+mn-ea"/>
                <a:sym typeface="+mn-lt"/>
              </a:rPr>
              <a:t>提报</a:t>
            </a:r>
            <a:r>
              <a:rPr lang="zh-CN" altLang="en-US" sz="2400" b="1" dirty="0" smtClean="0">
                <a:solidFill>
                  <a:schemeClr val="bg1">
                    <a:lumMod val="85000"/>
                  </a:schemeClr>
                </a:solidFill>
                <a:latin typeface="+mn-lt"/>
                <a:ea typeface="+mn-ea"/>
                <a:cs typeface="+mn-ea"/>
                <a:sym typeface="+mn-lt"/>
              </a:rPr>
              <a:t>资料要求</a:t>
            </a:r>
            <a:endParaRPr lang="zh-CN" altLang="en-US" sz="2400" b="1" dirty="0">
              <a:solidFill>
                <a:schemeClr val="bg1">
                  <a:lumMod val="85000"/>
                </a:schemeClr>
              </a:solidFill>
              <a:latin typeface="+mn-lt"/>
              <a:ea typeface="+mn-ea"/>
              <a:cs typeface="+mn-ea"/>
              <a:sym typeface="+mn-lt"/>
            </a:endParaRPr>
          </a:p>
        </p:txBody>
      </p:sp>
      <p:sp>
        <p:nvSpPr>
          <p:cNvPr id="25" name="íṡľíḍè-TextBox 45"/>
          <p:cNvSpPr txBox="1"/>
          <p:nvPr/>
        </p:nvSpPr>
        <p:spPr>
          <a:xfrm>
            <a:off x="4729595" y="3308729"/>
            <a:ext cx="1869554" cy="434801"/>
          </a:xfrm>
          <a:prstGeom prst="rect">
            <a:avLst/>
          </a:prstGeom>
          <a:noFill/>
        </p:spPr>
        <p:txBody>
          <a:bodyPr wrap="none" lIns="0" tIns="0" rIns="0" bIns="0" anchor="b" anchorCtr="0">
            <a:normAutofit/>
          </a:bodyPr>
          <a:lstStyle/>
          <a:p>
            <a:pPr marL="342900" indent="-342900">
              <a:buFont typeface="Wingdings" pitchFamily="2" charset="2"/>
              <a:buChar char="u"/>
            </a:pPr>
            <a:r>
              <a:rPr lang="zh-CN" altLang="en-US" sz="2400" b="1" dirty="0">
                <a:solidFill>
                  <a:schemeClr val="tx2"/>
                </a:solidFill>
                <a:latin typeface="+mn-lt"/>
                <a:ea typeface="+mn-ea"/>
                <a:cs typeface="+mn-ea"/>
                <a:sym typeface="+mn-lt"/>
              </a:rPr>
              <a:t>编制</a:t>
            </a:r>
            <a:r>
              <a:rPr lang="zh-CN" altLang="en-US" sz="2400" b="1" dirty="0" smtClean="0">
                <a:solidFill>
                  <a:schemeClr val="tx2"/>
                </a:solidFill>
                <a:latin typeface="+mn-lt"/>
                <a:ea typeface="+mn-ea"/>
                <a:cs typeface="+mn-ea"/>
                <a:sym typeface="+mn-lt"/>
              </a:rPr>
              <a:t>要点及相关要求</a:t>
            </a:r>
            <a:endParaRPr lang="zh-CN" altLang="en-US" sz="2400" b="1" dirty="0">
              <a:solidFill>
                <a:schemeClr val="tx2"/>
              </a:solidFill>
              <a:latin typeface="+mn-lt"/>
              <a:ea typeface="+mn-ea"/>
              <a:cs typeface="+mn-ea"/>
              <a:sym typeface="+mn-lt"/>
            </a:endParaRPr>
          </a:p>
        </p:txBody>
      </p:sp>
      <p:grpSp>
        <p:nvGrpSpPr>
          <p:cNvPr id="32" name="Group 6"/>
          <p:cNvGrpSpPr/>
          <p:nvPr/>
        </p:nvGrpSpPr>
        <p:grpSpPr>
          <a:xfrm>
            <a:off x="861041" y="2564904"/>
            <a:ext cx="1406703" cy="1582222"/>
            <a:chOff x="1883532" y="2813447"/>
            <a:chExt cx="1368153" cy="1538862"/>
          </a:xfrm>
        </p:grpSpPr>
        <p:sp>
          <p:nvSpPr>
            <p:cNvPr id="37" name="iS1ide-TextBox 2"/>
            <p:cNvSpPr txBox="1"/>
            <p:nvPr/>
          </p:nvSpPr>
          <p:spPr>
            <a:xfrm>
              <a:off x="1883908" y="4113076"/>
              <a:ext cx="1367777" cy="239233"/>
            </a:xfrm>
            <a:prstGeom prst="rect">
              <a:avLst/>
            </a:prstGeom>
            <a:noFill/>
          </p:spPr>
          <p:txBody>
            <a:bodyPr wrap="square" lIns="0" tIns="0" rIns="0" bIns="0" anchor="ctr">
              <a:normAutofit fontScale="92500" lnSpcReduction="10000"/>
            </a:bodyPr>
            <a:lstStyle/>
            <a:p>
              <a:pPr algn="dist"/>
              <a:r>
                <a:rPr lang="en-US" altLang="zh-CN" b="1" dirty="0">
                  <a:solidFill>
                    <a:schemeClr val="tx2"/>
                  </a:solidFill>
                  <a:latin typeface="+mn-lt"/>
                  <a:ea typeface="+mn-ea"/>
                  <a:cs typeface="+mn-ea"/>
                  <a:sym typeface="+mn-lt"/>
                </a:rPr>
                <a:t>CONTENTS</a:t>
              </a:r>
            </a:p>
          </p:txBody>
        </p:sp>
        <p:sp>
          <p:nvSpPr>
            <p:cNvPr id="38" name="iS1ide-TextBox 3"/>
            <p:cNvSpPr txBox="1"/>
            <p:nvPr/>
          </p:nvSpPr>
          <p:spPr>
            <a:xfrm>
              <a:off x="1883532" y="2813447"/>
              <a:ext cx="432048" cy="1231106"/>
            </a:xfrm>
            <a:prstGeom prst="rect">
              <a:avLst/>
            </a:prstGeom>
            <a:noFill/>
          </p:spPr>
          <p:txBody>
            <a:bodyPr wrap="square" lIns="0" tIns="0" rIns="0" bIns="0">
              <a:normAutofit/>
            </a:bodyPr>
            <a:lstStyle/>
            <a:p>
              <a:pPr algn="ctr"/>
              <a:r>
                <a:rPr lang="zh-CN" altLang="en-US" sz="4000" b="1" dirty="0">
                  <a:solidFill>
                    <a:schemeClr val="tx2"/>
                  </a:solidFill>
                  <a:latin typeface="+mn-lt"/>
                  <a:ea typeface="+mn-ea"/>
                  <a:cs typeface="+mn-ea"/>
                  <a:sym typeface="+mn-lt"/>
                </a:rPr>
                <a:t>目录</a:t>
              </a:r>
            </a:p>
          </p:txBody>
        </p:sp>
        <p:sp>
          <p:nvSpPr>
            <p:cNvPr id="47" name="iS1ide-Freeform: Shape 5"/>
            <p:cNvSpPr>
              <a:spLocks noChangeAspect="1"/>
            </p:cNvSpPr>
            <p:nvPr/>
          </p:nvSpPr>
          <p:spPr bwMode="auto">
            <a:xfrm>
              <a:off x="2423592" y="2898228"/>
              <a:ext cx="828093" cy="1061545"/>
            </a:xfrm>
            <a:custGeom>
              <a:avLst/>
              <a:gdLst>
                <a:gd name="connsiteX0" fmla="*/ 339765 w 396282"/>
                <a:gd name="connsiteY0" fmla="*/ 404714 h 508000"/>
                <a:gd name="connsiteX1" fmla="*/ 396282 w 396282"/>
                <a:gd name="connsiteY1" fmla="*/ 404714 h 508000"/>
                <a:gd name="connsiteX2" fmla="*/ 314075 w 396282"/>
                <a:gd name="connsiteY2" fmla="*/ 508000 h 508000"/>
                <a:gd name="connsiteX3" fmla="*/ 314075 w 396282"/>
                <a:gd name="connsiteY3" fmla="*/ 435700 h 508000"/>
                <a:gd name="connsiteX4" fmla="*/ 339765 w 396282"/>
                <a:gd name="connsiteY4" fmla="*/ 404714 h 508000"/>
                <a:gd name="connsiteX5" fmla="*/ 46319 w 396282"/>
                <a:gd name="connsiteY5" fmla="*/ 389980 h 508000"/>
                <a:gd name="connsiteX6" fmla="*/ 41172 w 396282"/>
                <a:gd name="connsiteY6" fmla="*/ 400242 h 508000"/>
                <a:gd name="connsiteX7" fmla="*/ 41172 w 396282"/>
                <a:gd name="connsiteY7" fmla="*/ 410505 h 508000"/>
                <a:gd name="connsiteX8" fmla="*/ 46319 w 396282"/>
                <a:gd name="connsiteY8" fmla="*/ 420768 h 508000"/>
                <a:gd name="connsiteX9" fmla="*/ 200714 w 396282"/>
                <a:gd name="connsiteY9" fmla="*/ 420768 h 508000"/>
                <a:gd name="connsiteX10" fmla="*/ 205861 w 396282"/>
                <a:gd name="connsiteY10" fmla="*/ 410505 h 508000"/>
                <a:gd name="connsiteX11" fmla="*/ 205861 w 396282"/>
                <a:gd name="connsiteY11" fmla="*/ 400242 h 508000"/>
                <a:gd name="connsiteX12" fmla="*/ 200714 w 396282"/>
                <a:gd name="connsiteY12" fmla="*/ 389980 h 508000"/>
                <a:gd name="connsiteX13" fmla="*/ 46319 w 396282"/>
                <a:gd name="connsiteY13" fmla="*/ 389980 h 508000"/>
                <a:gd name="connsiteX14" fmla="*/ 51465 w 396282"/>
                <a:gd name="connsiteY14" fmla="*/ 333535 h 508000"/>
                <a:gd name="connsiteX15" fmla="*/ 41172 w 396282"/>
                <a:gd name="connsiteY15" fmla="*/ 338667 h 508000"/>
                <a:gd name="connsiteX16" fmla="*/ 41172 w 396282"/>
                <a:gd name="connsiteY16" fmla="*/ 354061 h 508000"/>
                <a:gd name="connsiteX17" fmla="*/ 51465 w 396282"/>
                <a:gd name="connsiteY17" fmla="*/ 359192 h 508000"/>
                <a:gd name="connsiteX18" fmla="*/ 339670 w 396282"/>
                <a:gd name="connsiteY18" fmla="*/ 359192 h 508000"/>
                <a:gd name="connsiteX19" fmla="*/ 349963 w 396282"/>
                <a:gd name="connsiteY19" fmla="*/ 354061 h 508000"/>
                <a:gd name="connsiteX20" fmla="*/ 349963 w 396282"/>
                <a:gd name="connsiteY20" fmla="*/ 338667 h 508000"/>
                <a:gd name="connsiteX21" fmla="*/ 339670 w 396282"/>
                <a:gd name="connsiteY21" fmla="*/ 333535 h 508000"/>
                <a:gd name="connsiteX22" fmla="*/ 51465 w 396282"/>
                <a:gd name="connsiteY22" fmla="*/ 333535 h 508000"/>
                <a:gd name="connsiteX23" fmla="*/ 51465 w 396282"/>
                <a:gd name="connsiteY23" fmla="*/ 271960 h 508000"/>
                <a:gd name="connsiteX24" fmla="*/ 41172 w 396282"/>
                <a:gd name="connsiteY24" fmla="*/ 282222 h 508000"/>
                <a:gd name="connsiteX25" fmla="*/ 41172 w 396282"/>
                <a:gd name="connsiteY25" fmla="*/ 297616 h 508000"/>
                <a:gd name="connsiteX26" fmla="*/ 51465 w 396282"/>
                <a:gd name="connsiteY26" fmla="*/ 302748 h 508000"/>
                <a:gd name="connsiteX27" fmla="*/ 339670 w 396282"/>
                <a:gd name="connsiteY27" fmla="*/ 302748 h 508000"/>
                <a:gd name="connsiteX28" fmla="*/ 349963 w 396282"/>
                <a:gd name="connsiteY28" fmla="*/ 297616 h 508000"/>
                <a:gd name="connsiteX29" fmla="*/ 349963 w 396282"/>
                <a:gd name="connsiteY29" fmla="*/ 282222 h 508000"/>
                <a:gd name="connsiteX30" fmla="*/ 339670 w 396282"/>
                <a:gd name="connsiteY30" fmla="*/ 271960 h 508000"/>
                <a:gd name="connsiteX31" fmla="*/ 51465 w 396282"/>
                <a:gd name="connsiteY31" fmla="*/ 271960 h 508000"/>
                <a:gd name="connsiteX32" fmla="*/ 51465 w 396282"/>
                <a:gd name="connsiteY32" fmla="*/ 215515 h 508000"/>
                <a:gd name="connsiteX33" fmla="*/ 41172 w 396282"/>
                <a:gd name="connsiteY33" fmla="*/ 225778 h 508000"/>
                <a:gd name="connsiteX34" fmla="*/ 41172 w 396282"/>
                <a:gd name="connsiteY34" fmla="*/ 236040 h 508000"/>
                <a:gd name="connsiteX35" fmla="*/ 51465 w 396282"/>
                <a:gd name="connsiteY35" fmla="*/ 246303 h 508000"/>
                <a:gd name="connsiteX36" fmla="*/ 339670 w 396282"/>
                <a:gd name="connsiteY36" fmla="*/ 246303 h 508000"/>
                <a:gd name="connsiteX37" fmla="*/ 349963 w 396282"/>
                <a:gd name="connsiteY37" fmla="*/ 236040 h 508000"/>
                <a:gd name="connsiteX38" fmla="*/ 349963 w 396282"/>
                <a:gd name="connsiteY38" fmla="*/ 225778 h 508000"/>
                <a:gd name="connsiteX39" fmla="*/ 339670 w 396282"/>
                <a:gd name="connsiteY39" fmla="*/ 215515 h 508000"/>
                <a:gd name="connsiteX40" fmla="*/ 51465 w 396282"/>
                <a:gd name="connsiteY40" fmla="*/ 215515 h 508000"/>
                <a:gd name="connsiteX41" fmla="*/ 221300 w 396282"/>
                <a:gd name="connsiteY41" fmla="*/ 148808 h 508000"/>
                <a:gd name="connsiteX42" fmla="*/ 216154 w 396282"/>
                <a:gd name="connsiteY42" fmla="*/ 153939 h 508000"/>
                <a:gd name="connsiteX43" fmla="*/ 216154 w 396282"/>
                <a:gd name="connsiteY43" fmla="*/ 169333 h 508000"/>
                <a:gd name="connsiteX44" fmla="*/ 221300 w 396282"/>
                <a:gd name="connsiteY44" fmla="*/ 174465 h 508000"/>
                <a:gd name="connsiteX45" fmla="*/ 349963 w 396282"/>
                <a:gd name="connsiteY45" fmla="*/ 174465 h 508000"/>
                <a:gd name="connsiteX46" fmla="*/ 355110 w 396282"/>
                <a:gd name="connsiteY46" fmla="*/ 169333 h 508000"/>
                <a:gd name="connsiteX47" fmla="*/ 355110 w 396282"/>
                <a:gd name="connsiteY47" fmla="*/ 153939 h 508000"/>
                <a:gd name="connsiteX48" fmla="*/ 349963 w 396282"/>
                <a:gd name="connsiteY48" fmla="*/ 148808 h 508000"/>
                <a:gd name="connsiteX49" fmla="*/ 221300 w 396282"/>
                <a:gd name="connsiteY49" fmla="*/ 148808 h 508000"/>
                <a:gd name="connsiteX50" fmla="*/ 97784 w 396282"/>
                <a:gd name="connsiteY50" fmla="*/ 112889 h 508000"/>
                <a:gd name="connsiteX51" fmla="*/ 97784 w 396282"/>
                <a:gd name="connsiteY51" fmla="*/ 174465 h 508000"/>
                <a:gd name="connsiteX52" fmla="*/ 133809 w 396282"/>
                <a:gd name="connsiteY52" fmla="*/ 174465 h 508000"/>
                <a:gd name="connsiteX53" fmla="*/ 133809 w 396282"/>
                <a:gd name="connsiteY53" fmla="*/ 112889 h 508000"/>
                <a:gd name="connsiteX54" fmla="*/ 97784 w 396282"/>
                <a:gd name="connsiteY54" fmla="*/ 112889 h 508000"/>
                <a:gd name="connsiteX55" fmla="*/ 221300 w 396282"/>
                <a:gd name="connsiteY55" fmla="*/ 97495 h 508000"/>
                <a:gd name="connsiteX56" fmla="*/ 216154 w 396282"/>
                <a:gd name="connsiteY56" fmla="*/ 107758 h 508000"/>
                <a:gd name="connsiteX57" fmla="*/ 216154 w 396282"/>
                <a:gd name="connsiteY57" fmla="*/ 118020 h 508000"/>
                <a:gd name="connsiteX58" fmla="*/ 221300 w 396282"/>
                <a:gd name="connsiteY58" fmla="*/ 128283 h 508000"/>
                <a:gd name="connsiteX59" fmla="*/ 349963 w 396282"/>
                <a:gd name="connsiteY59" fmla="*/ 128283 h 508000"/>
                <a:gd name="connsiteX60" fmla="*/ 355110 w 396282"/>
                <a:gd name="connsiteY60" fmla="*/ 118020 h 508000"/>
                <a:gd name="connsiteX61" fmla="*/ 355110 w 396282"/>
                <a:gd name="connsiteY61" fmla="*/ 107758 h 508000"/>
                <a:gd name="connsiteX62" fmla="*/ 349963 w 396282"/>
                <a:gd name="connsiteY62" fmla="*/ 97495 h 508000"/>
                <a:gd name="connsiteX63" fmla="*/ 221300 w 396282"/>
                <a:gd name="connsiteY63" fmla="*/ 97495 h 508000"/>
                <a:gd name="connsiteX64" fmla="*/ 149249 w 396282"/>
                <a:gd name="connsiteY64" fmla="*/ 82101 h 508000"/>
                <a:gd name="connsiteX65" fmla="*/ 149249 w 396282"/>
                <a:gd name="connsiteY65" fmla="*/ 174465 h 508000"/>
                <a:gd name="connsiteX66" fmla="*/ 185275 w 396282"/>
                <a:gd name="connsiteY66" fmla="*/ 174465 h 508000"/>
                <a:gd name="connsiteX67" fmla="*/ 185275 w 396282"/>
                <a:gd name="connsiteY67" fmla="*/ 82101 h 508000"/>
                <a:gd name="connsiteX68" fmla="*/ 149249 w 396282"/>
                <a:gd name="connsiteY68" fmla="*/ 82101 h 508000"/>
                <a:gd name="connsiteX69" fmla="*/ 221300 w 396282"/>
                <a:gd name="connsiteY69" fmla="*/ 46182 h 508000"/>
                <a:gd name="connsiteX70" fmla="*/ 216154 w 396282"/>
                <a:gd name="connsiteY70" fmla="*/ 56444 h 508000"/>
                <a:gd name="connsiteX71" fmla="*/ 216154 w 396282"/>
                <a:gd name="connsiteY71" fmla="*/ 71838 h 508000"/>
                <a:gd name="connsiteX72" fmla="*/ 221300 w 396282"/>
                <a:gd name="connsiteY72" fmla="*/ 76970 h 508000"/>
                <a:gd name="connsiteX73" fmla="*/ 349963 w 396282"/>
                <a:gd name="connsiteY73" fmla="*/ 76970 h 508000"/>
                <a:gd name="connsiteX74" fmla="*/ 355110 w 396282"/>
                <a:gd name="connsiteY74" fmla="*/ 71838 h 508000"/>
                <a:gd name="connsiteX75" fmla="*/ 355110 w 396282"/>
                <a:gd name="connsiteY75" fmla="*/ 56444 h 508000"/>
                <a:gd name="connsiteX76" fmla="*/ 349963 w 396282"/>
                <a:gd name="connsiteY76" fmla="*/ 46182 h 508000"/>
                <a:gd name="connsiteX77" fmla="*/ 221300 w 396282"/>
                <a:gd name="connsiteY77" fmla="*/ 46182 h 508000"/>
                <a:gd name="connsiteX78" fmla="*/ 46319 w 396282"/>
                <a:gd name="connsiteY78" fmla="*/ 41051 h 508000"/>
                <a:gd name="connsiteX79" fmla="*/ 46319 w 396282"/>
                <a:gd name="connsiteY79" fmla="*/ 174465 h 508000"/>
                <a:gd name="connsiteX80" fmla="*/ 82344 w 396282"/>
                <a:gd name="connsiteY80" fmla="*/ 174465 h 508000"/>
                <a:gd name="connsiteX81" fmla="*/ 82344 w 396282"/>
                <a:gd name="connsiteY81" fmla="*/ 41051 h 508000"/>
                <a:gd name="connsiteX82" fmla="*/ 46319 w 396282"/>
                <a:gd name="connsiteY82" fmla="*/ 41051 h 508000"/>
                <a:gd name="connsiteX83" fmla="*/ 25733 w 396282"/>
                <a:gd name="connsiteY83" fmla="*/ 0 h 508000"/>
                <a:gd name="connsiteX84" fmla="*/ 370549 w 396282"/>
                <a:gd name="connsiteY84" fmla="*/ 0 h 508000"/>
                <a:gd name="connsiteX85" fmla="*/ 396282 w 396282"/>
                <a:gd name="connsiteY85" fmla="*/ 25657 h 508000"/>
                <a:gd name="connsiteX86" fmla="*/ 396282 w 396282"/>
                <a:gd name="connsiteY86" fmla="*/ 384849 h 508000"/>
                <a:gd name="connsiteX87" fmla="*/ 313938 w 396282"/>
                <a:gd name="connsiteY87" fmla="*/ 384849 h 508000"/>
                <a:gd name="connsiteX88" fmla="*/ 283059 w 396282"/>
                <a:gd name="connsiteY88" fmla="*/ 410505 h 508000"/>
                <a:gd name="connsiteX89" fmla="*/ 283059 w 396282"/>
                <a:gd name="connsiteY89" fmla="*/ 508000 h 508000"/>
                <a:gd name="connsiteX90" fmla="*/ 25733 w 396282"/>
                <a:gd name="connsiteY90" fmla="*/ 508000 h 508000"/>
                <a:gd name="connsiteX91" fmla="*/ 0 w 396282"/>
                <a:gd name="connsiteY91" fmla="*/ 482343 h 508000"/>
                <a:gd name="connsiteX92" fmla="*/ 0 w 396282"/>
                <a:gd name="connsiteY92" fmla="*/ 25657 h 508000"/>
                <a:gd name="connsiteX93" fmla="*/ 25733 w 396282"/>
                <a:gd name="connsiteY93" fmla="*/ 0 h 50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396282" h="508000">
                  <a:moveTo>
                    <a:pt x="339765" y="404714"/>
                  </a:moveTo>
                  <a:cubicBezTo>
                    <a:pt x="396282" y="404714"/>
                    <a:pt x="396282" y="404714"/>
                    <a:pt x="396282" y="404714"/>
                  </a:cubicBezTo>
                  <a:lnTo>
                    <a:pt x="314075" y="508000"/>
                  </a:lnTo>
                  <a:cubicBezTo>
                    <a:pt x="314075" y="435700"/>
                    <a:pt x="314075" y="435700"/>
                    <a:pt x="314075" y="435700"/>
                  </a:cubicBezTo>
                  <a:cubicBezTo>
                    <a:pt x="314075" y="420207"/>
                    <a:pt x="324351" y="404714"/>
                    <a:pt x="339765" y="404714"/>
                  </a:cubicBezTo>
                  <a:close/>
                  <a:moveTo>
                    <a:pt x="46319" y="389980"/>
                  </a:moveTo>
                  <a:cubicBezTo>
                    <a:pt x="41172" y="389980"/>
                    <a:pt x="41172" y="395111"/>
                    <a:pt x="41172" y="400242"/>
                  </a:cubicBezTo>
                  <a:cubicBezTo>
                    <a:pt x="41172" y="400242"/>
                    <a:pt x="41172" y="400242"/>
                    <a:pt x="41172" y="410505"/>
                  </a:cubicBezTo>
                  <a:cubicBezTo>
                    <a:pt x="41172" y="415636"/>
                    <a:pt x="41172" y="420768"/>
                    <a:pt x="46319" y="420768"/>
                  </a:cubicBezTo>
                  <a:cubicBezTo>
                    <a:pt x="46319" y="420768"/>
                    <a:pt x="46319" y="420768"/>
                    <a:pt x="200714" y="420768"/>
                  </a:cubicBezTo>
                  <a:cubicBezTo>
                    <a:pt x="200714" y="420768"/>
                    <a:pt x="205861" y="415636"/>
                    <a:pt x="205861" y="410505"/>
                  </a:cubicBezTo>
                  <a:lnTo>
                    <a:pt x="205861" y="400242"/>
                  </a:lnTo>
                  <a:cubicBezTo>
                    <a:pt x="205861" y="395111"/>
                    <a:pt x="200714" y="389980"/>
                    <a:pt x="200714" y="389980"/>
                  </a:cubicBezTo>
                  <a:cubicBezTo>
                    <a:pt x="200714" y="389980"/>
                    <a:pt x="200714" y="389980"/>
                    <a:pt x="46319" y="389980"/>
                  </a:cubicBezTo>
                  <a:close/>
                  <a:moveTo>
                    <a:pt x="51465" y="333535"/>
                  </a:moveTo>
                  <a:cubicBezTo>
                    <a:pt x="46319" y="333535"/>
                    <a:pt x="41172" y="333535"/>
                    <a:pt x="41172" y="338667"/>
                  </a:cubicBezTo>
                  <a:cubicBezTo>
                    <a:pt x="41172" y="338667"/>
                    <a:pt x="41172" y="338667"/>
                    <a:pt x="41172" y="354061"/>
                  </a:cubicBezTo>
                  <a:cubicBezTo>
                    <a:pt x="41172" y="359192"/>
                    <a:pt x="46319" y="359192"/>
                    <a:pt x="51465" y="359192"/>
                  </a:cubicBezTo>
                  <a:cubicBezTo>
                    <a:pt x="51465" y="359192"/>
                    <a:pt x="51465" y="359192"/>
                    <a:pt x="339670" y="359192"/>
                  </a:cubicBezTo>
                  <a:cubicBezTo>
                    <a:pt x="344817" y="359192"/>
                    <a:pt x="349963" y="359192"/>
                    <a:pt x="349963" y="354061"/>
                  </a:cubicBezTo>
                  <a:lnTo>
                    <a:pt x="349963" y="338667"/>
                  </a:lnTo>
                  <a:cubicBezTo>
                    <a:pt x="349963" y="333535"/>
                    <a:pt x="344817" y="333535"/>
                    <a:pt x="339670" y="333535"/>
                  </a:cubicBezTo>
                  <a:cubicBezTo>
                    <a:pt x="339670" y="333535"/>
                    <a:pt x="339670" y="333535"/>
                    <a:pt x="51465" y="333535"/>
                  </a:cubicBezTo>
                  <a:close/>
                  <a:moveTo>
                    <a:pt x="51465" y="271960"/>
                  </a:moveTo>
                  <a:cubicBezTo>
                    <a:pt x="46319" y="271960"/>
                    <a:pt x="41172" y="277091"/>
                    <a:pt x="41172" y="282222"/>
                  </a:cubicBezTo>
                  <a:cubicBezTo>
                    <a:pt x="41172" y="282222"/>
                    <a:pt x="41172" y="282222"/>
                    <a:pt x="41172" y="297616"/>
                  </a:cubicBezTo>
                  <a:cubicBezTo>
                    <a:pt x="41172" y="297616"/>
                    <a:pt x="46319" y="302748"/>
                    <a:pt x="51465" y="302748"/>
                  </a:cubicBezTo>
                  <a:cubicBezTo>
                    <a:pt x="51465" y="302748"/>
                    <a:pt x="51465" y="302748"/>
                    <a:pt x="339670" y="302748"/>
                  </a:cubicBezTo>
                  <a:cubicBezTo>
                    <a:pt x="344817" y="302748"/>
                    <a:pt x="349963" y="297616"/>
                    <a:pt x="349963" y="297616"/>
                  </a:cubicBezTo>
                  <a:lnTo>
                    <a:pt x="349963" y="282222"/>
                  </a:lnTo>
                  <a:cubicBezTo>
                    <a:pt x="349963" y="277091"/>
                    <a:pt x="344817" y="271960"/>
                    <a:pt x="339670" y="271960"/>
                  </a:cubicBezTo>
                  <a:cubicBezTo>
                    <a:pt x="339670" y="271960"/>
                    <a:pt x="339670" y="271960"/>
                    <a:pt x="51465" y="271960"/>
                  </a:cubicBezTo>
                  <a:close/>
                  <a:moveTo>
                    <a:pt x="51465" y="215515"/>
                  </a:moveTo>
                  <a:cubicBezTo>
                    <a:pt x="46319" y="215515"/>
                    <a:pt x="41172" y="220647"/>
                    <a:pt x="41172" y="225778"/>
                  </a:cubicBezTo>
                  <a:cubicBezTo>
                    <a:pt x="41172" y="225778"/>
                    <a:pt x="41172" y="225778"/>
                    <a:pt x="41172" y="236040"/>
                  </a:cubicBezTo>
                  <a:cubicBezTo>
                    <a:pt x="41172" y="241172"/>
                    <a:pt x="46319" y="246303"/>
                    <a:pt x="51465" y="246303"/>
                  </a:cubicBezTo>
                  <a:cubicBezTo>
                    <a:pt x="51465" y="246303"/>
                    <a:pt x="51465" y="246303"/>
                    <a:pt x="339670" y="246303"/>
                  </a:cubicBezTo>
                  <a:cubicBezTo>
                    <a:pt x="344817" y="246303"/>
                    <a:pt x="349963" y="241172"/>
                    <a:pt x="349963" y="236040"/>
                  </a:cubicBezTo>
                  <a:lnTo>
                    <a:pt x="349963" y="225778"/>
                  </a:lnTo>
                  <a:cubicBezTo>
                    <a:pt x="349963" y="220647"/>
                    <a:pt x="344817" y="215515"/>
                    <a:pt x="339670" y="215515"/>
                  </a:cubicBezTo>
                  <a:cubicBezTo>
                    <a:pt x="339670" y="215515"/>
                    <a:pt x="339670" y="215515"/>
                    <a:pt x="51465" y="215515"/>
                  </a:cubicBezTo>
                  <a:close/>
                  <a:moveTo>
                    <a:pt x="221300" y="148808"/>
                  </a:moveTo>
                  <a:cubicBezTo>
                    <a:pt x="221300" y="148808"/>
                    <a:pt x="216154" y="148808"/>
                    <a:pt x="216154" y="153939"/>
                  </a:cubicBezTo>
                  <a:cubicBezTo>
                    <a:pt x="216154" y="153939"/>
                    <a:pt x="216154" y="153939"/>
                    <a:pt x="216154" y="169333"/>
                  </a:cubicBezTo>
                  <a:cubicBezTo>
                    <a:pt x="216154" y="174465"/>
                    <a:pt x="221300" y="174465"/>
                    <a:pt x="221300" y="174465"/>
                  </a:cubicBezTo>
                  <a:cubicBezTo>
                    <a:pt x="221300" y="174465"/>
                    <a:pt x="221300" y="174465"/>
                    <a:pt x="349963" y="174465"/>
                  </a:cubicBezTo>
                  <a:cubicBezTo>
                    <a:pt x="355110" y="174465"/>
                    <a:pt x="355110" y="174465"/>
                    <a:pt x="355110" y="169333"/>
                  </a:cubicBezTo>
                  <a:lnTo>
                    <a:pt x="355110" y="153939"/>
                  </a:lnTo>
                  <a:cubicBezTo>
                    <a:pt x="355110" y="148808"/>
                    <a:pt x="355110" y="148808"/>
                    <a:pt x="349963" y="148808"/>
                  </a:cubicBezTo>
                  <a:cubicBezTo>
                    <a:pt x="349963" y="148808"/>
                    <a:pt x="349963" y="148808"/>
                    <a:pt x="221300" y="148808"/>
                  </a:cubicBezTo>
                  <a:close/>
                  <a:moveTo>
                    <a:pt x="97784" y="112889"/>
                  </a:moveTo>
                  <a:lnTo>
                    <a:pt x="97784" y="174465"/>
                  </a:lnTo>
                  <a:cubicBezTo>
                    <a:pt x="97784" y="174465"/>
                    <a:pt x="97784" y="174465"/>
                    <a:pt x="133809" y="174465"/>
                  </a:cubicBezTo>
                  <a:cubicBezTo>
                    <a:pt x="133809" y="174465"/>
                    <a:pt x="133809" y="174465"/>
                    <a:pt x="133809" y="112889"/>
                  </a:cubicBezTo>
                  <a:cubicBezTo>
                    <a:pt x="133809" y="112889"/>
                    <a:pt x="133809" y="112889"/>
                    <a:pt x="97784" y="112889"/>
                  </a:cubicBezTo>
                  <a:close/>
                  <a:moveTo>
                    <a:pt x="221300" y="97495"/>
                  </a:moveTo>
                  <a:cubicBezTo>
                    <a:pt x="221300" y="97495"/>
                    <a:pt x="216154" y="102626"/>
                    <a:pt x="216154" y="107758"/>
                  </a:cubicBezTo>
                  <a:cubicBezTo>
                    <a:pt x="216154" y="107758"/>
                    <a:pt x="216154" y="107758"/>
                    <a:pt x="216154" y="118020"/>
                  </a:cubicBezTo>
                  <a:cubicBezTo>
                    <a:pt x="216154" y="123152"/>
                    <a:pt x="221300" y="128283"/>
                    <a:pt x="221300" y="128283"/>
                  </a:cubicBezTo>
                  <a:cubicBezTo>
                    <a:pt x="221300" y="128283"/>
                    <a:pt x="221300" y="128283"/>
                    <a:pt x="349963" y="128283"/>
                  </a:cubicBezTo>
                  <a:cubicBezTo>
                    <a:pt x="355110" y="128283"/>
                    <a:pt x="355110" y="123152"/>
                    <a:pt x="355110" y="118020"/>
                  </a:cubicBezTo>
                  <a:cubicBezTo>
                    <a:pt x="355110" y="118020"/>
                    <a:pt x="355110" y="118020"/>
                    <a:pt x="355110" y="107758"/>
                  </a:cubicBezTo>
                  <a:cubicBezTo>
                    <a:pt x="355110" y="102626"/>
                    <a:pt x="355110" y="97495"/>
                    <a:pt x="349963" y="97495"/>
                  </a:cubicBezTo>
                  <a:cubicBezTo>
                    <a:pt x="349963" y="97495"/>
                    <a:pt x="349963" y="97495"/>
                    <a:pt x="221300" y="97495"/>
                  </a:cubicBezTo>
                  <a:close/>
                  <a:moveTo>
                    <a:pt x="149249" y="82101"/>
                  </a:moveTo>
                  <a:lnTo>
                    <a:pt x="149249" y="174465"/>
                  </a:lnTo>
                  <a:cubicBezTo>
                    <a:pt x="149249" y="174465"/>
                    <a:pt x="149249" y="174465"/>
                    <a:pt x="185275" y="174465"/>
                  </a:cubicBezTo>
                  <a:cubicBezTo>
                    <a:pt x="185275" y="174465"/>
                    <a:pt x="185275" y="174465"/>
                    <a:pt x="185275" y="82101"/>
                  </a:cubicBezTo>
                  <a:cubicBezTo>
                    <a:pt x="185275" y="82101"/>
                    <a:pt x="185275" y="82101"/>
                    <a:pt x="149249" y="82101"/>
                  </a:cubicBezTo>
                  <a:close/>
                  <a:moveTo>
                    <a:pt x="221300" y="46182"/>
                  </a:moveTo>
                  <a:cubicBezTo>
                    <a:pt x="221300" y="46182"/>
                    <a:pt x="216154" y="51313"/>
                    <a:pt x="216154" y="56444"/>
                  </a:cubicBezTo>
                  <a:lnTo>
                    <a:pt x="216154" y="71838"/>
                  </a:lnTo>
                  <a:cubicBezTo>
                    <a:pt x="216154" y="71838"/>
                    <a:pt x="221300" y="76970"/>
                    <a:pt x="221300" y="76970"/>
                  </a:cubicBezTo>
                  <a:cubicBezTo>
                    <a:pt x="221300" y="76970"/>
                    <a:pt x="221300" y="76970"/>
                    <a:pt x="349963" y="76970"/>
                  </a:cubicBezTo>
                  <a:cubicBezTo>
                    <a:pt x="349963" y="76970"/>
                    <a:pt x="355110" y="71838"/>
                    <a:pt x="355110" y="71838"/>
                  </a:cubicBezTo>
                  <a:cubicBezTo>
                    <a:pt x="355110" y="71838"/>
                    <a:pt x="355110" y="71838"/>
                    <a:pt x="355110" y="56444"/>
                  </a:cubicBezTo>
                  <a:cubicBezTo>
                    <a:pt x="355110" y="51313"/>
                    <a:pt x="349963" y="46182"/>
                    <a:pt x="349963" y="46182"/>
                  </a:cubicBezTo>
                  <a:cubicBezTo>
                    <a:pt x="349963" y="46182"/>
                    <a:pt x="349963" y="46182"/>
                    <a:pt x="221300" y="46182"/>
                  </a:cubicBezTo>
                  <a:close/>
                  <a:moveTo>
                    <a:pt x="46319" y="41051"/>
                  </a:moveTo>
                  <a:lnTo>
                    <a:pt x="46319" y="174465"/>
                  </a:lnTo>
                  <a:cubicBezTo>
                    <a:pt x="46319" y="174465"/>
                    <a:pt x="46319" y="174465"/>
                    <a:pt x="82344" y="174465"/>
                  </a:cubicBezTo>
                  <a:cubicBezTo>
                    <a:pt x="82344" y="174465"/>
                    <a:pt x="82344" y="174465"/>
                    <a:pt x="82344" y="41051"/>
                  </a:cubicBezTo>
                  <a:cubicBezTo>
                    <a:pt x="82344" y="41051"/>
                    <a:pt x="82344" y="41051"/>
                    <a:pt x="46319" y="41051"/>
                  </a:cubicBezTo>
                  <a:close/>
                  <a:moveTo>
                    <a:pt x="25733" y="0"/>
                  </a:moveTo>
                  <a:cubicBezTo>
                    <a:pt x="25733" y="0"/>
                    <a:pt x="25733" y="0"/>
                    <a:pt x="370549" y="0"/>
                  </a:cubicBezTo>
                  <a:cubicBezTo>
                    <a:pt x="385989" y="0"/>
                    <a:pt x="396282" y="10263"/>
                    <a:pt x="396282" y="25657"/>
                  </a:cubicBezTo>
                  <a:cubicBezTo>
                    <a:pt x="396282" y="25657"/>
                    <a:pt x="396282" y="25657"/>
                    <a:pt x="396282" y="384849"/>
                  </a:cubicBezTo>
                  <a:cubicBezTo>
                    <a:pt x="396282" y="384849"/>
                    <a:pt x="396282" y="384849"/>
                    <a:pt x="313938" y="384849"/>
                  </a:cubicBezTo>
                  <a:cubicBezTo>
                    <a:pt x="298498" y="384849"/>
                    <a:pt x="283059" y="395111"/>
                    <a:pt x="283059" y="410505"/>
                  </a:cubicBezTo>
                  <a:cubicBezTo>
                    <a:pt x="283059" y="410505"/>
                    <a:pt x="283059" y="410505"/>
                    <a:pt x="283059" y="508000"/>
                  </a:cubicBezTo>
                  <a:cubicBezTo>
                    <a:pt x="283059" y="508000"/>
                    <a:pt x="283059" y="508000"/>
                    <a:pt x="25733" y="508000"/>
                  </a:cubicBezTo>
                  <a:cubicBezTo>
                    <a:pt x="10293" y="508000"/>
                    <a:pt x="0" y="497737"/>
                    <a:pt x="0" y="482343"/>
                  </a:cubicBezTo>
                  <a:cubicBezTo>
                    <a:pt x="0" y="482343"/>
                    <a:pt x="0" y="482343"/>
                    <a:pt x="0" y="25657"/>
                  </a:cubicBezTo>
                  <a:cubicBezTo>
                    <a:pt x="0" y="10263"/>
                    <a:pt x="10293" y="0"/>
                    <a:pt x="25733" y="0"/>
                  </a:cubicBezTo>
                  <a:close/>
                </a:path>
              </a:pathLst>
            </a:custGeom>
            <a:solidFill>
              <a:schemeClr val="tx2">
                <a:lumMod val="40000"/>
                <a:lumOff val="60000"/>
              </a:schemeClr>
            </a:solidFill>
            <a:ln>
              <a:noFill/>
            </a:ln>
            <a:extLst/>
          </p:spPr>
          <p:txBody>
            <a:bodyPr anchor="ctr"/>
            <a:lstStyle/>
            <a:p>
              <a:pPr algn="ctr"/>
              <a:endParaRPr>
                <a:latin typeface="+mn-lt"/>
                <a:ea typeface="+mn-ea"/>
                <a:cs typeface="+mn-ea"/>
                <a:sym typeface="+mn-lt"/>
              </a:endParaRPr>
            </a:p>
          </p:txBody>
        </p:sp>
      </p:grpSp>
      <p:grpSp>
        <p:nvGrpSpPr>
          <p:cNvPr id="33" name="组合 32"/>
          <p:cNvGrpSpPr/>
          <p:nvPr/>
        </p:nvGrpSpPr>
        <p:grpSpPr>
          <a:xfrm>
            <a:off x="3090559" y="2226131"/>
            <a:ext cx="1035115" cy="621321"/>
            <a:chOff x="3059832" y="4535871"/>
            <a:chExt cx="1035115" cy="621321"/>
          </a:xfrm>
        </p:grpSpPr>
        <p:sp>
          <p:nvSpPr>
            <p:cNvPr id="34" name="iS1ide-Oval 12"/>
            <p:cNvSpPr/>
            <p:nvPr/>
          </p:nvSpPr>
          <p:spPr bwMode="auto">
            <a:xfrm>
              <a:off x="3944780" y="4771447"/>
              <a:ext cx="150167" cy="150167"/>
            </a:xfrm>
            <a:prstGeom prst="ellipse">
              <a:avLst/>
            </a:prstGeom>
            <a:noFill/>
            <a:ln w="19050">
              <a:solidFill>
                <a:srgbClr val="D0D0D0"/>
              </a:solidFill>
              <a:round/>
              <a:headEnd/>
              <a:tailEnd/>
            </a:ln>
          </p:spPr>
          <p:txBody>
            <a:bodyPr rot="0" spcFirstLastPara="0" vert="horz" wrap="none" lIns="91440" tIns="45720" rIns="91440" bIns="45720" anchor="ctr" anchorCtr="1" forceAA="0" compatLnSpc="1">
              <a:prstTxWarp prst="textNoShape">
                <a:avLst/>
              </a:prstTxWarp>
              <a:noAutofit/>
            </a:bodyPr>
            <a:lstStyle/>
            <a:p>
              <a:pPr algn="ctr"/>
              <a:endParaRPr sz="2400" b="1">
                <a:solidFill>
                  <a:schemeClr val="bg1">
                    <a:lumMod val="100000"/>
                  </a:schemeClr>
                </a:solidFill>
                <a:latin typeface="+mn-lt"/>
                <a:ea typeface="+mn-ea"/>
                <a:cs typeface="+mn-ea"/>
                <a:sym typeface="+mn-lt"/>
              </a:endParaRPr>
            </a:p>
          </p:txBody>
        </p:sp>
        <p:sp>
          <p:nvSpPr>
            <p:cNvPr id="43" name="iS1ide-Teardrop 18"/>
            <p:cNvSpPr/>
            <p:nvPr/>
          </p:nvSpPr>
          <p:spPr bwMode="auto">
            <a:xfrm rot="2691234">
              <a:off x="3059832" y="4535871"/>
              <a:ext cx="621322" cy="621321"/>
            </a:xfrm>
            <a:prstGeom prst="teardrop">
              <a:avLst/>
            </a:prstGeom>
            <a:solidFill>
              <a:srgbClr val="D0D0D0"/>
            </a:solidFill>
            <a:ln w="19050">
              <a:noFill/>
              <a:round/>
              <a:headEnd/>
              <a:tailEnd/>
            </a:ln>
          </p:spPr>
          <p:txBody>
            <a:bodyPr rot="0" spcFirstLastPara="0" vert="horz" wrap="none" lIns="91440" tIns="45720" rIns="91440" bIns="45720" anchor="ctr" anchorCtr="1" forceAA="0" compatLnSpc="1">
              <a:prstTxWarp prst="textNoShape">
                <a:avLst/>
              </a:prstTxWarp>
              <a:noAutofit/>
            </a:bodyPr>
            <a:lstStyle/>
            <a:p>
              <a:pPr algn="ctr"/>
              <a:endParaRPr sz="2400" b="1">
                <a:solidFill>
                  <a:schemeClr val="bg1">
                    <a:lumMod val="100000"/>
                  </a:schemeClr>
                </a:solidFill>
                <a:latin typeface="+mn-lt"/>
                <a:ea typeface="+mn-ea"/>
                <a:cs typeface="+mn-ea"/>
                <a:sym typeface="+mn-lt"/>
              </a:endParaRPr>
            </a:p>
          </p:txBody>
        </p:sp>
        <p:sp>
          <p:nvSpPr>
            <p:cNvPr id="44" name="iS1ide-Oval 25"/>
            <p:cNvSpPr/>
            <p:nvPr/>
          </p:nvSpPr>
          <p:spPr bwMode="auto">
            <a:xfrm>
              <a:off x="3075196" y="4547209"/>
              <a:ext cx="598645" cy="598644"/>
            </a:xfrm>
            <a:prstGeom prst="ellipse">
              <a:avLst/>
            </a:prstGeom>
            <a:solidFill>
              <a:srgbClr val="D0D0D0"/>
            </a:solidFill>
            <a:ln w="19050">
              <a:noFill/>
              <a:round/>
              <a:headEnd/>
              <a:tailEnd/>
            </a:ln>
          </p:spPr>
          <p:txBody>
            <a:bodyPr rot="0" spcFirstLastPara="0" vert="horz" wrap="none" lIns="91440" tIns="45720" rIns="91440" bIns="45720" anchor="ctr" anchorCtr="1" forceAA="0" compatLnSpc="1">
              <a:prstTxWarp prst="textNoShape">
                <a:avLst/>
              </a:prstTxWarp>
              <a:noAutofit/>
            </a:bodyPr>
            <a:lstStyle/>
            <a:p>
              <a:pPr algn="ctr"/>
              <a:r>
                <a:rPr lang="en-US" altLang="zh-CN" sz="2400" b="1" dirty="0">
                  <a:solidFill>
                    <a:schemeClr val="bg1">
                      <a:lumMod val="100000"/>
                    </a:schemeClr>
                  </a:solidFill>
                  <a:latin typeface="+mn-lt"/>
                  <a:ea typeface="+mn-ea"/>
                  <a:cs typeface="+mn-ea"/>
                  <a:sym typeface="+mn-lt"/>
                </a:rPr>
                <a:t>02</a:t>
              </a:r>
            </a:p>
          </p:txBody>
        </p:sp>
      </p:grpSp>
      <p:sp>
        <p:nvSpPr>
          <p:cNvPr id="2" name="矩形 1"/>
          <p:cNvSpPr/>
          <p:nvPr/>
        </p:nvSpPr>
        <p:spPr>
          <a:xfrm>
            <a:off x="4844008" y="3747089"/>
            <a:ext cx="4166525" cy="2031325"/>
          </a:xfrm>
          <a:prstGeom prst="rect">
            <a:avLst/>
          </a:prstGeom>
        </p:spPr>
        <p:txBody>
          <a:bodyPr wrap="none">
            <a:spAutoFit/>
          </a:bodyPr>
          <a:lstStyle/>
          <a:p>
            <a:pPr marL="285750" indent="-285750">
              <a:buFont typeface="Wingdings" pitchFamily="2" charset="2"/>
              <a:buChar char="ü"/>
            </a:pPr>
            <a:r>
              <a:rPr lang="zh-CN" altLang="en-US" dirty="0" smtClean="0">
                <a:solidFill>
                  <a:schemeClr val="tx2"/>
                </a:solidFill>
                <a:latin typeface="+mn-ea"/>
                <a:ea typeface="+mn-ea"/>
                <a:cs typeface="+mn-ea"/>
                <a:sym typeface="+mn-lt"/>
              </a:rPr>
              <a:t>项目运营目标情况表</a:t>
            </a:r>
            <a:endParaRPr lang="en-US" altLang="zh-CN" dirty="0">
              <a:solidFill>
                <a:schemeClr val="tx2"/>
              </a:solidFill>
              <a:latin typeface="+mn-ea"/>
              <a:ea typeface="+mn-ea"/>
              <a:cs typeface="+mn-ea"/>
              <a:sym typeface="+mn-lt"/>
            </a:endParaRPr>
          </a:p>
          <a:p>
            <a:pPr marL="285750" indent="-285750">
              <a:buFont typeface="Wingdings" pitchFamily="2" charset="2"/>
              <a:buChar char="ü"/>
            </a:pPr>
            <a:r>
              <a:rPr lang="zh-CN" altLang="en-US" dirty="0">
                <a:solidFill>
                  <a:schemeClr val="tx2"/>
                </a:solidFill>
                <a:latin typeface="+mn-ea"/>
                <a:ea typeface="+mn-ea"/>
                <a:cs typeface="+mn-ea"/>
                <a:sym typeface="+mn-lt"/>
              </a:rPr>
              <a:t>项目详细经营开发计划</a:t>
            </a:r>
            <a:endParaRPr lang="en-US" altLang="zh-CN" dirty="0">
              <a:solidFill>
                <a:schemeClr val="tx2"/>
              </a:solidFill>
              <a:latin typeface="+mn-ea"/>
              <a:ea typeface="+mn-ea"/>
              <a:cs typeface="+mn-ea"/>
              <a:sym typeface="+mn-lt"/>
            </a:endParaRPr>
          </a:p>
          <a:p>
            <a:pPr marL="285750" indent="-285750">
              <a:buFont typeface="Wingdings" pitchFamily="2" charset="2"/>
              <a:buChar char="ü"/>
            </a:pPr>
            <a:r>
              <a:rPr lang="zh-CN" altLang="en-US" dirty="0">
                <a:solidFill>
                  <a:schemeClr val="tx2"/>
                </a:solidFill>
                <a:latin typeface="+mn-ea"/>
                <a:ea typeface="+mn-ea"/>
                <a:cs typeface="+mn-ea"/>
                <a:sym typeface="+mn-lt"/>
              </a:rPr>
              <a:t>项目销售</a:t>
            </a:r>
            <a:r>
              <a:rPr lang="zh-CN" altLang="en-US" dirty="0" smtClean="0">
                <a:solidFill>
                  <a:schemeClr val="tx2"/>
                </a:solidFill>
                <a:latin typeface="+mn-ea"/>
                <a:ea typeface="+mn-ea"/>
                <a:cs typeface="+mn-ea"/>
                <a:sym typeface="+mn-lt"/>
              </a:rPr>
              <a:t>总预算</a:t>
            </a:r>
            <a:endParaRPr lang="en-US" altLang="zh-CN" dirty="0" smtClean="0">
              <a:solidFill>
                <a:schemeClr val="tx2"/>
              </a:solidFill>
              <a:latin typeface="+mn-ea"/>
              <a:ea typeface="+mn-ea"/>
              <a:cs typeface="+mn-ea"/>
              <a:sym typeface="+mn-lt"/>
            </a:endParaRPr>
          </a:p>
          <a:p>
            <a:pPr marL="285750" indent="-285750">
              <a:buFont typeface="Wingdings" pitchFamily="2" charset="2"/>
              <a:buChar char="ü"/>
            </a:pPr>
            <a:r>
              <a:rPr lang="zh-CN" altLang="en-US" dirty="0" smtClean="0">
                <a:solidFill>
                  <a:schemeClr val="tx2"/>
                </a:solidFill>
                <a:latin typeface="+mn-ea"/>
                <a:ea typeface="+mn-ea"/>
                <a:cs typeface="+mn-ea"/>
                <a:sym typeface="+mn-lt"/>
              </a:rPr>
              <a:t>项目成本总预算</a:t>
            </a:r>
            <a:endParaRPr lang="en-US" altLang="zh-CN" dirty="0" smtClean="0">
              <a:solidFill>
                <a:schemeClr val="tx2"/>
              </a:solidFill>
              <a:latin typeface="+mn-ea"/>
              <a:ea typeface="+mn-ea"/>
              <a:cs typeface="+mn-ea"/>
              <a:sym typeface="+mn-lt"/>
            </a:endParaRPr>
          </a:p>
          <a:p>
            <a:pPr marL="285750" indent="-285750">
              <a:buFont typeface="Wingdings" pitchFamily="2" charset="2"/>
              <a:buChar char="ü"/>
            </a:pPr>
            <a:r>
              <a:rPr lang="zh-CN" altLang="en-US" dirty="0">
                <a:solidFill>
                  <a:schemeClr val="tx2"/>
                </a:solidFill>
                <a:latin typeface="+mn-ea"/>
                <a:ea typeface="+mn-ea"/>
                <a:cs typeface="+mn-ea"/>
                <a:sym typeface="+mn-lt"/>
              </a:rPr>
              <a:t>项目现金</a:t>
            </a:r>
            <a:r>
              <a:rPr lang="zh-CN" altLang="en-US" dirty="0" smtClean="0">
                <a:solidFill>
                  <a:schemeClr val="tx2"/>
                </a:solidFill>
                <a:latin typeface="+mn-ea"/>
                <a:ea typeface="+mn-ea"/>
                <a:cs typeface="+mn-ea"/>
                <a:sym typeface="+mn-lt"/>
              </a:rPr>
              <a:t>流量表</a:t>
            </a:r>
            <a:endParaRPr lang="en-US" altLang="zh-CN" dirty="0" smtClean="0">
              <a:solidFill>
                <a:schemeClr val="tx2"/>
              </a:solidFill>
              <a:latin typeface="+mn-ea"/>
              <a:ea typeface="+mn-ea"/>
              <a:cs typeface="+mn-ea"/>
              <a:sym typeface="+mn-lt"/>
            </a:endParaRPr>
          </a:p>
          <a:p>
            <a:pPr marL="285750" indent="-285750">
              <a:buFont typeface="Wingdings" pitchFamily="2" charset="2"/>
              <a:buChar char="ü"/>
            </a:pPr>
            <a:r>
              <a:rPr lang="zh-CN" altLang="en-US" dirty="0">
                <a:solidFill>
                  <a:schemeClr val="tx2"/>
                </a:solidFill>
                <a:latin typeface="+mn-ea"/>
                <a:ea typeface="+mn-ea"/>
                <a:cs typeface="+mn-ea"/>
                <a:sym typeface="+mn-lt"/>
              </a:rPr>
              <a:t>项目出售物业各业</a:t>
            </a:r>
            <a:r>
              <a:rPr lang="zh-CN" altLang="en-US" dirty="0" smtClean="0">
                <a:solidFill>
                  <a:schemeClr val="tx2"/>
                </a:solidFill>
                <a:latin typeface="+mn-ea"/>
                <a:ea typeface="+mn-ea"/>
                <a:cs typeface="+mn-ea"/>
                <a:sym typeface="+mn-lt"/>
              </a:rPr>
              <a:t>态不</a:t>
            </a:r>
            <a:r>
              <a:rPr lang="zh-CN" altLang="en-US" dirty="0">
                <a:solidFill>
                  <a:schemeClr val="tx2"/>
                </a:solidFill>
                <a:latin typeface="+mn-ea"/>
                <a:ea typeface="+mn-ea"/>
                <a:cs typeface="+mn-ea"/>
                <a:sym typeface="+mn-lt"/>
              </a:rPr>
              <a:t>含税总</a:t>
            </a:r>
            <a:r>
              <a:rPr lang="zh-CN" altLang="en-US" dirty="0" smtClean="0">
                <a:solidFill>
                  <a:schemeClr val="tx2"/>
                </a:solidFill>
                <a:latin typeface="+mn-ea"/>
                <a:ea typeface="+mn-ea"/>
                <a:cs typeface="+mn-ea"/>
                <a:sym typeface="+mn-lt"/>
              </a:rPr>
              <a:t>投资额</a:t>
            </a:r>
            <a:endParaRPr lang="en-US" altLang="zh-CN" dirty="0" smtClean="0">
              <a:solidFill>
                <a:schemeClr val="tx2"/>
              </a:solidFill>
              <a:latin typeface="+mn-ea"/>
              <a:ea typeface="+mn-ea"/>
              <a:cs typeface="+mn-ea"/>
              <a:sym typeface="+mn-lt"/>
            </a:endParaRPr>
          </a:p>
          <a:p>
            <a:r>
              <a:rPr lang="en-US" altLang="zh-CN" dirty="0">
                <a:solidFill>
                  <a:schemeClr val="tx2"/>
                </a:solidFill>
                <a:latin typeface="+mn-ea"/>
                <a:ea typeface="+mn-ea"/>
                <a:cs typeface="+mn-ea"/>
                <a:sym typeface="+mn-lt"/>
              </a:rPr>
              <a:t> </a:t>
            </a:r>
            <a:r>
              <a:rPr lang="en-US" altLang="zh-CN" dirty="0" smtClean="0">
                <a:solidFill>
                  <a:schemeClr val="tx2"/>
                </a:solidFill>
                <a:latin typeface="+mn-ea"/>
                <a:ea typeface="+mn-ea"/>
                <a:cs typeface="+mn-ea"/>
                <a:sym typeface="+mn-lt"/>
              </a:rPr>
              <a:t>    </a:t>
            </a:r>
            <a:r>
              <a:rPr lang="zh-CN" altLang="en-US" dirty="0" smtClean="0">
                <a:solidFill>
                  <a:schemeClr val="tx2"/>
                </a:solidFill>
                <a:latin typeface="+mn-ea"/>
                <a:ea typeface="+mn-ea"/>
                <a:cs typeface="+mn-ea"/>
                <a:sym typeface="+mn-lt"/>
              </a:rPr>
              <a:t>单方</a:t>
            </a:r>
            <a:r>
              <a:rPr lang="zh-CN" altLang="en-US" dirty="0">
                <a:solidFill>
                  <a:schemeClr val="tx2"/>
                </a:solidFill>
                <a:latin typeface="+mn-ea"/>
                <a:ea typeface="+mn-ea"/>
                <a:cs typeface="+mn-ea"/>
                <a:sym typeface="+mn-lt"/>
              </a:rPr>
              <a:t>成本明细表</a:t>
            </a:r>
          </a:p>
        </p:txBody>
      </p:sp>
      <p:grpSp>
        <p:nvGrpSpPr>
          <p:cNvPr id="23" name="组合 22"/>
          <p:cNvGrpSpPr/>
          <p:nvPr/>
        </p:nvGrpSpPr>
        <p:grpSpPr>
          <a:xfrm>
            <a:off x="3071475" y="5778414"/>
            <a:ext cx="1035115" cy="621321"/>
            <a:chOff x="3059832" y="4535871"/>
            <a:chExt cx="1035115" cy="621321"/>
          </a:xfrm>
        </p:grpSpPr>
        <p:sp>
          <p:nvSpPr>
            <p:cNvPr id="24" name="iS1ide-Oval 12"/>
            <p:cNvSpPr/>
            <p:nvPr/>
          </p:nvSpPr>
          <p:spPr bwMode="auto">
            <a:xfrm>
              <a:off x="3944780" y="4771447"/>
              <a:ext cx="150167" cy="150167"/>
            </a:xfrm>
            <a:prstGeom prst="ellipse">
              <a:avLst/>
            </a:prstGeom>
            <a:noFill/>
            <a:ln w="19050">
              <a:solidFill>
                <a:srgbClr val="D0D0D0"/>
              </a:solidFill>
              <a:round/>
              <a:headEnd/>
              <a:tailEnd/>
            </a:ln>
          </p:spPr>
          <p:txBody>
            <a:bodyPr rot="0" spcFirstLastPara="0" vert="horz" wrap="none" lIns="91440" tIns="45720" rIns="91440" bIns="45720" anchor="ctr" anchorCtr="1" forceAA="0" compatLnSpc="1">
              <a:prstTxWarp prst="textNoShape">
                <a:avLst/>
              </a:prstTxWarp>
              <a:noAutofit/>
            </a:bodyPr>
            <a:lstStyle/>
            <a:p>
              <a:pPr algn="ctr"/>
              <a:endParaRPr sz="2400" b="1">
                <a:solidFill>
                  <a:schemeClr val="bg1">
                    <a:lumMod val="100000"/>
                  </a:schemeClr>
                </a:solidFill>
                <a:latin typeface="+mn-lt"/>
                <a:ea typeface="+mn-ea"/>
                <a:cs typeface="+mn-ea"/>
                <a:sym typeface="+mn-lt"/>
              </a:endParaRPr>
            </a:p>
          </p:txBody>
        </p:sp>
        <p:sp>
          <p:nvSpPr>
            <p:cNvPr id="26" name="iS1ide-Teardrop 18"/>
            <p:cNvSpPr/>
            <p:nvPr/>
          </p:nvSpPr>
          <p:spPr bwMode="auto">
            <a:xfrm rot="2691234">
              <a:off x="3059832" y="4535871"/>
              <a:ext cx="621322" cy="621321"/>
            </a:xfrm>
            <a:prstGeom prst="teardrop">
              <a:avLst/>
            </a:prstGeom>
            <a:solidFill>
              <a:srgbClr val="D0D0D0"/>
            </a:solidFill>
            <a:ln w="19050">
              <a:noFill/>
              <a:round/>
              <a:headEnd/>
              <a:tailEnd/>
            </a:ln>
          </p:spPr>
          <p:txBody>
            <a:bodyPr rot="0" spcFirstLastPara="0" vert="horz" wrap="none" lIns="91440" tIns="45720" rIns="91440" bIns="45720" anchor="ctr" anchorCtr="1" forceAA="0" compatLnSpc="1">
              <a:prstTxWarp prst="textNoShape">
                <a:avLst/>
              </a:prstTxWarp>
              <a:noAutofit/>
            </a:bodyPr>
            <a:lstStyle/>
            <a:p>
              <a:pPr algn="ctr"/>
              <a:endParaRPr sz="2400" b="1">
                <a:solidFill>
                  <a:schemeClr val="bg1">
                    <a:lumMod val="100000"/>
                  </a:schemeClr>
                </a:solidFill>
                <a:latin typeface="+mn-lt"/>
                <a:ea typeface="+mn-ea"/>
                <a:cs typeface="+mn-ea"/>
                <a:sym typeface="+mn-lt"/>
              </a:endParaRPr>
            </a:p>
          </p:txBody>
        </p:sp>
        <p:sp>
          <p:nvSpPr>
            <p:cNvPr id="27" name="iS1ide-Oval 25"/>
            <p:cNvSpPr/>
            <p:nvPr/>
          </p:nvSpPr>
          <p:spPr bwMode="auto">
            <a:xfrm>
              <a:off x="3075196" y="4547209"/>
              <a:ext cx="598645" cy="598644"/>
            </a:xfrm>
            <a:prstGeom prst="ellipse">
              <a:avLst/>
            </a:prstGeom>
            <a:solidFill>
              <a:srgbClr val="D0D0D0"/>
            </a:solidFill>
            <a:ln w="19050">
              <a:noFill/>
              <a:round/>
              <a:headEnd/>
              <a:tailEnd/>
            </a:ln>
          </p:spPr>
          <p:txBody>
            <a:bodyPr rot="0" spcFirstLastPara="0" vert="horz" wrap="none" lIns="91440" tIns="45720" rIns="91440" bIns="45720" anchor="ctr" anchorCtr="1" forceAA="0" compatLnSpc="1">
              <a:prstTxWarp prst="textNoShape">
                <a:avLst/>
              </a:prstTxWarp>
              <a:noAutofit/>
            </a:bodyPr>
            <a:lstStyle/>
            <a:p>
              <a:pPr algn="ctr"/>
              <a:r>
                <a:rPr lang="en-US" altLang="zh-CN" sz="2400" b="1" dirty="0" smtClean="0">
                  <a:solidFill>
                    <a:schemeClr val="bg1">
                      <a:lumMod val="100000"/>
                    </a:schemeClr>
                  </a:solidFill>
                  <a:latin typeface="+mn-lt"/>
                  <a:ea typeface="+mn-ea"/>
                  <a:cs typeface="+mn-ea"/>
                  <a:sym typeface="+mn-lt"/>
                </a:rPr>
                <a:t>04</a:t>
              </a:r>
              <a:endParaRPr lang="en-US" altLang="zh-CN" sz="2400" b="1" dirty="0">
                <a:solidFill>
                  <a:schemeClr val="bg1">
                    <a:lumMod val="100000"/>
                  </a:schemeClr>
                </a:solidFill>
                <a:latin typeface="+mn-lt"/>
                <a:ea typeface="+mn-ea"/>
                <a:cs typeface="+mn-ea"/>
                <a:sym typeface="+mn-lt"/>
              </a:endParaRPr>
            </a:p>
          </p:txBody>
        </p:sp>
      </p:grpSp>
      <p:sp>
        <p:nvSpPr>
          <p:cNvPr id="4" name="矩形 3"/>
          <p:cNvSpPr/>
          <p:nvPr/>
        </p:nvSpPr>
        <p:spPr>
          <a:xfrm>
            <a:off x="4729595" y="5904407"/>
            <a:ext cx="2377574" cy="461665"/>
          </a:xfrm>
          <a:prstGeom prst="rect">
            <a:avLst/>
          </a:prstGeom>
        </p:spPr>
        <p:txBody>
          <a:bodyPr wrap="none">
            <a:spAutoFit/>
          </a:bodyPr>
          <a:lstStyle/>
          <a:p>
            <a:pPr marL="342900" indent="-342900">
              <a:buFont typeface="Wingdings" pitchFamily="2" charset="2"/>
              <a:buChar char="u"/>
            </a:pPr>
            <a:r>
              <a:rPr lang="zh-CN" altLang="en-US" sz="2400" b="1" dirty="0" smtClean="0">
                <a:solidFill>
                  <a:schemeClr val="bg1">
                    <a:lumMod val="85000"/>
                  </a:schemeClr>
                </a:solidFill>
                <a:latin typeface="+mn-lt"/>
                <a:ea typeface="+mn-ea"/>
                <a:cs typeface="+mn-ea"/>
                <a:sym typeface="+mn-lt"/>
              </a:rPr>
              <a:t>其他重点问题</a:t>
            </a:r>
            <a:endParaRPr lang="zh-CN" altLang="en-US" sz="2400" b="1" dirty="0">
              <a:solidFill>
                <a:schemeClr val="bg1">
                  <a:lumMod val="85000"/>
                </a:schemeClr>
              </a:solidFill>
              <a:latin typeface="+mn-lt"/>
              <a:ea typeface="+mn-ea"/>
              <a:cs typeface="+mn-ea"/>
              <a:sym typeface="+mn-lt"/>
            </a:endParaRPr>
          </a:p>
        </p:txBody>
      </p:sp>
    </p:spTree>
    <p:custDataLst>
      <p:tags r:id="rId1"/>
    </p:custDataLst>
    <p:extLst>
      <p:ext uri="{BB962C8B-B14F-4D97-AF65-F5344CB8AC3E}">
        <p14:creationId xmlns:p14="http://schemas.microsoft.com/office/powerpoint/2010/main" val="18048984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70"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735" y="620688"/>
            <a:ext cx="4534487" cy="6237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矩形标注 2"/>
          <p:cNvSpPr/>
          <p:nvPr/>
        </p:nvSpPr>
        <p:spPr>
          <a:xfrm>
            <a:off x="611560" y="1268760"/>
            <a:ext cx="1152128" cy="504056"/>
          </a:xfrm>
          <a:prstGeom prst="wedgeRectCallout">
            <a:avLst>
              <a:gd name="adj1" fmla="val 80009"/>
              <a:gd name="adj2" fmla="val -48479"/>
            </a:avLst>
          </a:prstGeom>
          <a:noFill/>
          <a:ln>
            <a:noFill/>
          </a:ln>
        </p:spPr>
        <p:txBody>
          <a:bodyPr wrap="square" rtlCol="0" anchor="ctr" anchorCtr="0">
            <a:spAutoFit/>
          </a:bodyPr>
          <a:lstStyle/>
          <a:p>
            <a:pPr marL="45720" algn="ctr">
              <a:lnSpc>
                <a:spcPts val="1700"/>
              </a:lnSpc>
            </a:pPr>
            <a:endParaRPr lang="zh-CN" altLang="en-US" sz="1050" b="1" dirty="0">
              <a:solidFill>
                <a:schemeClr val="bg1"/>
              </a:solidFill>
              <a:latin typeface="微软雅黑" panose="020B0503020204020204" pitchFamily="34" charset="-122"/>
              <a:ea typeface="微软雅黑" panose="020B0503020204020204" pitchFamily="34" charset="-122"/>
            </a:endParaRPr>
          </a:p>
        </p:txBody>
      </p:sp>
      <p:sp>
        <p:nvSpPr>
          <p:cNvPr id="4" name="矩形标注 3"/>
          <p:cNvSpPr/>
          <p:nvPr/>
        </p:nvSpPr>
        <p:spPr>
          <a:xfrm>
            <a:off x="251520" y="1628799"/>
            <a:ext cx="1728192" cy="1182375"/>
          </a:xfrm>
          <a:prstGeom prst="wedgeRectCallout">
            <a:avLst>
              <a:gd name="adj1" fmla="val 66346"/>
              <a:gd name="adj2" fmla="val -77959"/>
            </a:avLst>
          </a:prstGeom>
          <a:solidFill>
            <a:srgbClr val="558ED5"/>
          </a:solidFill>
          <a:ln>
            <a:noFill/>
          </a:ln>
        </p:spPr>
        <p:txBody>
          <a:bodyPr wrap="square" rtlCol="0" anchor="ctr" anchorCtr="0">
            <a:spAutoFit/>
          </a:bodyPr>
          <a:lstStyle/>
          <a:p>
            <a:pPr marL="45720">
              <a:lnSpc>
                <a:spcPts val="1700"/>
              </a:lnSpc>
            </a:pPr>
            <a:r>
              <a:rPr lang="en-US" altLang="zh-CN" sz="1200" b="1" dirty="0" smtClean="0">
                <a:solidFill>
                  <a:schemeClr val="bg1"/>
                </a:solidFill>
                <a:latin typeface="微软雅黑" panose="020B0503020204020204" pitchFamily="34" charset="-122"/>
                <a:ea typeface="微软雅黑" panose="020B0503020204020204" pitchFamily="34" charset="-122"/>
              </a:rPr>
              <a:t>1.</a:t>
            </a:r>
            <a:r>
              <a:rPr lang="zh-CN" altLang="en-US" sz="1200" b="1" dirty="0" smtClean="0">
                <a:solidFill>
                  <a:schemeClr val="bg1"/>
                </a:solidFill>
                <a:latin typeface="微软雅黑" panose="020B0503020204020204" pitchFamily="34" charset="-122"/>
                <a:ea typeface="微软雅黑" panose="020B0503020204020204" pitchFamily="34" charset="-122"/>
              </a:rPr>
              <a:t>回迁面积不应视为合作方面积；</a:t>
            </a:r>
            <a:endParaRPr lang="en-US" altLang="zh-CN" sz="1200" b="1" dirty="0" smtClean="0">
              <a:solidFill>
                <a:schemeClr val="bg1"/>
              </a:solidFill>
              <a:latin typeface="微软雅黑" panose="020B0503020204020204" pitchFamily="34" charset="-122"/>
              <a:ea typeface="微软雅黑" panose="020B0503020204020204" pitchFamily="34" charset="-122"/>
            </a:endParaRPr>
          </a:p>
          <a:p>
            <a:pPr marL="45720">
              <a:lnSpc>
                <a:spcPts val="1700"/>
              </a:lnSpc>
            </a:pPr>
            <a:r>
              <a:rPr lang="en-US" altLang="zh-CN" sz="1200" b="1" dirty="0" smtClean="0">
                <a:solidFill>
                  <a:schemeClr val="bg1"/>
                </a:solidFill>
                <a:latin typeface="微软雅黑" panose="020B0503020204020204" pitchFamily="34" charset="-122"/>
                <a:ea typeface="微软雅黑" panose="020B0503020204020204" pitchFamily="34" charset="-122"/>
              </a:rPr>
              <a:t>2.</a:t>
            </a:r>
            <a:r>
              <a:rPr lang="zh-CN" altLang="en-US" sz="1200" b="1" dirty="0" smtClean="0">
                <a:solidFill>
                  <a:schemeClr val="bg1"/>
                </a:solidFill>
                <a:latin typeface="微软雅黑" panose="020B0503020204020204" pitchFamily="34" charset="-122"/>
                <a:ea typeface="微软雅黑" panose="020B0503020204020204" pitchFamily="34" charset="-122"/>
              </a:rPr>
              <a:t>对于同股不同权项目，应填写权益比例而非股权比例</a:t>
            </a:r>
            <a:endParaRPr lang="zh-CN" altLang="en-US" sz="1200" b="1" dirty="0">
              <a:solidFill>
                <a:schemeClr val="bg1"/>
              </a:solidFill>
              <a:latin typeface="微软雅黑" panose="020B0503020204020204" pitchFamily="34" charset="-122"/>
              <a:ea typeface="微软雅黑" panose="020B0503020204020204" pitchFamily="34" charset="-122"/>
            </a:endParaRPr>
          </a:p>
        </p:txBody>
      </p:sp>
      <p:sp>
        <p:nvSpPr>
          <p:cNvPr id="6" name="矩形标注 5"/>
          <p:cNvSpPr/>
          <p:nvPr/>
        </p:nvSpPr>
        <p:spPr>
          <a:xfrm>
            <a:off x="7236296" y="2255066"/>
            <a:ext cx="1728192" cy="505908"/>
          </a:xfrm>
          <a:prstGeom prst="wedgeRectCallout">
            <a:avLst>
              <a:gd name="adj1" fmla="val -78692"/>
              <a:gd name="adj2" fmla="val -1533"/>
            </a:avLst>
          </a:prstGeom>
          <a:solidFill>
            <a:srgbClr val="558ED5"/>
          </a:solidFill>
          <a:ln>
            <a:noFill/>
          </a:ln>
        </p:spPr>
        <p:txBody>
          <a:bodyPr wrap="square" rtlCol="0" anchor="ctr" anchorCtr="0">
            <a:spAutoFit/>
          </a:bodyPr>
          <a:lstStyle/>
          <a:p>
            <a:pPr marL="45720">
              <a:lnSpc>
                <a:spcPts val="1700"/>
              </a:lnSpc>
            </a:pPr>
            <a:r>
              <a:rPr lang="zh-CN" altLang="en-US" sz="1200" b="1" dirty="0" smtClean="0">
                <a:solidFill>
                  <a:schemeClr val="bg1"/>
                </a:solidFill>
                <a:latin typeface="微软雅黑" panose="020B0503020204020204" pitchFamily="34" charset="-122"/>
                <a:ea typeface="微软雅黑" panose="020B0503020204020204" pitchFamily="34" charset="-122"/>
              </a:rPr>
              <a:t>付款明细合计应等于土地成本</a:t>
            </a:r>
            <a:endParaRPr lang="zh-CN" altLang="en-US" sz="1200" b="1"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988931763"/>
      </p:ext>
    </p:extLst>
  </p:cSld>
  <p:clrMapOvr>
    <a:masterClrMapping/>
  </p:clrMapOvr>
  <p:transition spd="med">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873591" y="1188962"/>
            <a:ext cx="7806677" cy="984885"/>
          </a:xfrm>
          <a:prstGeom prst="rect">
            <a:avLst/>
          </a:prstGeom>
        </p:spPr>
        <p:txBody>
          <a:bodyPr wrap="square">
            <a:spAutoFit/>
          </a:bodyPr>
          <a:lstStyle/>
          <a:p>
            <a:pPr marL="342900" indent="-342900">
              <a:spcBef>
                <a:spcPts val="0"/>
              </a:spcBef>
              <a:spcAft>
                <a:spcPts val="1200"/>
              </a:spcAft>
              <a:buFont typeface="+mj-lt"/>
              <a:buAutoNum type="arabicPeriod"/>
            </a:pPr>
            <a:r>
              <a:rPr lang="zh-CN" altLang="en-US" sz="1600" dirty="0">
                <a:latin typeface="+mn-ea"/>
                <a:ea typeface="+mn-ea"/>
              </a:rPr>
              <a:t>计容总建</a:t>
            </a:r>
            <a:r>
              <a:rPr lang="zh-CN" altLang="en-US" sz="1600" dirty="0" smtClean="0">
                <a:latin typeface="+mn-ea"/>
                <a:ea typeface="+mn-ea"/>
              </a:rPr>
              <a:t>面积</a:t>
            </a:r>
            <a:r>
              <a:rPr lang="en-US" altLang="zh-CN" sz="1600" dirty="0" smtClean="0">
                <a:latin typeface="+mn-ea"/>
                <a:ea typeface="+mn-ea"/>
              </a:rPr>
              <a:t>:</a:t>
            </a:r>
            <a:r>
              <a:rPr lang="zh-CN" altLang="en-US" sz="1600" dirty="0" smtClean="0">
                <a:latin typeface="+mn-ea"/>
                <a:ea typeface="+mn-ea"/>
              </a:rPr>
              <a:t>附表一各组团建筑面积应完整填写，合计数应大于等于运营情况表计容总建面积</a:t>
            </a:r>
            <a:endParaRPr lang="en-US" altLang="zh-CN" sz="1600" dirty="0" smtClean="0">
              <a:latin typeface="+mn-ea"/>
              <a:ea typeface="+mn-ea"/>
            </a:endParaRPr>
          </a:p>
          <a:p>
            <a:pPr marL="342900" indent="-342900">
              <a:spcBef>
                <a:spcPts val="0"/>
              </a:spcBef>
              <a:spcAft>
                <a:spcPts val="1200"/>
              </a:spcAft>
              <a:buFont typeface="+mj-lt"/>
              <a:buAutoNum type="arabicPeriod"/>
            </a:pPr>
            <a:endParaRPr lang="zh-CN" altLang="en-US" sz="1600" dirty="0">
              <a:latin typeface="+mn-ea"/>
              <a:ea typeface="+mn-ea"/>
            </a:endParaRPr>
          </a:p>
        </p:txBody>
      </p:sp>
      <p:grpSp>
        <p:nvGrpSpPr>
          <p:cNvPr id="18" name="组合 17"/>
          <p:cNvGrpSpPr/>
          <p:nvPr/>
        </p:nvGrpSpPr>
        <p:grpSpPr>
          <a:xfrm>
            <a:off x="423560" y="95880"/>
            <a:ext cx="3507556" cy="1062683"/>
            <a:chOff x="3810497" y="3522328"/>
            <a:chExt cx="1080162" cy="752876"/>
          </a:xfrm>
          <a:effectLst>
            <a:outerShdw blurRad="50800" dist="38100" dir="2700000" algn="tl" rotWithShape="0">
              <a:prstClr val="black">
                <a:alpha val="40000"/>
              </a:prstClr>
            </a:outerShdw>
          </a:effectLst>
        </p:grpSpPr>
        <p:sp>
          <p:nvSpPr>
            <p:cNvPr id="19" name="圆角矩形 18"/>
            <p:cNvSpPr/>
            <p:nvPr/>
          </p:nvSpPr>
          <p:spPr>
            <a:xfrm>
              <a:off x="3873858" y="3522328"/>
              <a:ext cx="1016801" cy="487405"/>
            </a:xfrm>
            <a:prstGeom prst="roundRect">
              <a:avLst>
                <a:gd name="adj" fmla="val 50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600" dirty="0" smtClean="0">
                  <a:solidFill>
                    <a:schemeClr val="tx2"/>
                  </a:solidFill>
                  <a:latin typeface="+mn-ea"/>
                  <a:cs typeface="+mn-ea"/>
                  <a:sym typeface="+mn-lt"/>
                </a:rPr>
                <a:t>    项目</a:t>
              </a:r>
              <a:r>
                <a:rPr lang="zh-CN" altLang="en-US" sz="1600" dirty="0">
                  <a:solidFill>
                    <a:schemeClr val="tx2"/>
                  </a:solidFill>
                  <a:latin typeface="+mn-ea"/>
                  <a:cs typeface="+mn-ea"/>
                  <a:sym typeface="+mn-lt"/>
                </a:rPr>
                <a:t>运营目标情况表</a:t>
              </a:r>
              <a:endParaRPr lang="en-US" altLang="zh-CN" sz="1600" dirty="0">
                <a:solidFill>
                  <a:schemeClr val="tx2"/>
                </a:solidFill>
                <a:latin typeface="+mn-ea"/>
                <a:cs typeface="+mn-ea"/>
                <a:sym typeface="+mn-lt"/>
              </a:endParaRPr>
            </a:p>
          </p:txBody>
        </p:sp>
        <p:sp>
          <p:nvSpPr>
            <p:cNvPr id="20" name="椭圆 19"/>
            <p:cNvSpPr/>
            <p:nvPr/>
          </p:nvSpPr>
          <p:spPr>
            <a:xfrm>
              <a:off x="3810497" y="4088637"/>
              <a:ext cx="63361" cy="186567"/>
            </a:xfrm>
            <a:prstGeom prst="ellipse">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solidFill>
                  <a:schemeClr val="tx1"/>
                </a:solidFill>
                <a:cs typeface="+mn-ea"/>
                <a:sym typeface="+mn-lt"/>
              </a:endParaRPr>
            </a:p>
          </p:txBody>
        </p:sp>
      </p:grpSp>
      <p:pic>
        <p:nvPicPr>
          <p:cNvPr id="15367"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3591" y="2248456"/>
            <a:ext cx="6115050" cy="1924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8"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9960" y="4320681"/>
            <a:ext cx="5848681" cy="2178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789422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620511" y="2410619"/>
            <a:ext cx="8121805" cy="2031325"/>
          </a:xfrm>
          <a:prstGeom prst="rect">
            <a:avLst/>
          </a:prstGeom>
        </p:spPr>
        <p:txBody>
          <a:bodyPr wrap="square">
            <a:spAutoFit/>
          </a:bodyPr>
          <a:lstStyle/>
          <a:p>
            <a:pPr>
              <a:spcBef>
                <a:spcPts val="0"/>
              </a:spcBef>
              <a:spcAft>
                <a:spcPts val="1200"/>
              </a:spcAft>
            </a:pPr>
            <a:r>
              <a:rPr lang="en-US" altLang="zh-CN" sz="1600" dirty="0" smtClean="0">
                <a:latin typeface="+mn-ea"/>
                <a:ea typeface="+mn-ea"/>
              </a:rPr>
              <a:t>2.</a:t>
            </a:r>
            <a:r>
              <a:rPr lang="zh-CN" altLang="en-US" sz="1600" dirty="0" smtClean="0">
                <a:latin typeface="+mn-ea"/>
                <a:ea typeface="+mn-ea"/>
              </a:rPr>
              <a:t>可售物业地上</a:t>
            </a:r>
            <a:r>
              <a:rPr lang="zh-CN" altLang="en-US" sz="1600" dirty="0">
                <a:latin typeface="+mn-ea"/>
                <a:ea typeface="+mn-ea"/>
              </a:rPr>
              <a:t>不含车位成本均价：按照底稿指标</a:t>
            </a:r>
            <a:r>
              <a:rPr lang="zh-CN" altLang="en-US" sz="1600" dirty="0" smtClean="0">
                <a:latin typeface="+mn-ea"/>
                <a:ea typeface="+mn-ea"/>
              </a:rPr>
              <a:t>表除车位以外的其他业态含</a:t>
            </a:r>
            <a:r>
              <a:rPr lang="zh-CN" altLang="en-US" sz="1600" dirty="0">
                <a:latin typeface="+mn-ea"/>
                <a:ea typeface="+mn-ea"/>
              </a:rPr>
              <a:t>税土地</a:t>
            </a:r>
            <a:r>
              <a:rPr lang="en-US" altLang="zh-CN" sz="1600" dirty="0">
                <a:latin typeface="+mn-ea"/>
                <a:ea typeface="+mn-ea"/>
              </a:rPr>
              <a:t>+</a:t>
            </a:r>
            <a:r>
              <a:rPr lang="zh-CN" altLang="en-US" sz="1600" dirty="0">
                <a:latin typeface="+mn-ea"/>
                <a:ea typeface="+mn-ea"/>
              </a:rPr>
              <a:t>建安成本除</a:t>
            </a:r>
            <a:r>
              <a:rPr lang="zh-CN" altLang="en-US" sz="1600" dirty="0" smtClean="0">
                <a:latin typeface="+mn-ea"/>
                <a:ea typeface="+mn-ea"/>
              </a:rPr>
              <a:t>以不含车位的可售面积；</a:t>
            </a:r>
            <a:endParaRPr lang="zh-CN" altLang="en-US" sz="1600" dirty="0">
              <a:latin typeface="+mn-ea"/>
              <a:ea typeface="+mn-ea"/>
            </a:endParaRPr>
          </a:p>
          <a:p>
            <a:pPr>
              <a:spcBef>
                <a:spcPts val="0"/>
              </a:spcBef>
              <a:spcAft>
                <a:spcPts val="1200"/>
              </a:spcAft>
            </a:pPr>
            <a:r>
              <a:rPr lang="en-US" altLang="zh-CN" sz="1600" dirty="0" smtClean="0">
                <a:latin typeface="+mn-ea"/>
                <a:ea typeface="+mn-ea"/>
              </a:rPr>
              <a:t>3.</a:t>
            </a:r>
            <a:r>
              <a:rPr lang="zh-CN" altLang="en-US" sz="1600" dirty="0" smtClean="0">
                <a:latin typeface="+mn-ea"/>
                <a:ea typeface="+mn-ea"/>
              </a:rPr>
              <a:t>可</a:t>
            </a:r>
            <a:r>
              <a:rPr lang="zh-CN" altLang="en-US" sz="1600" dirty="0">
                <a:latin typeface="+mn-ea"/>
                <a:ea typeface="+mn-ea"/>
              </a:rPr>
              <a:t>售车位成本均价</a:t>
            </a:r>
            <a:r>
              <a:rPr lang="zh-CN" altLang="en-US" sz="1600" dirty="0" smtClean="0">
                <a:latin typeface="+mn-ea"/>
                <a:ea typeface="+mn-ea"/>
              </a:rPr>
              <a:t>：车位成本除以可售车位个数，需要分析</a:t>
            </a:r>
            <a:r>
              <a:rPr lang="zh-CN" altLang="en-US" sz="1600" dirty="0">
                <a:latin typeface="+mn-ea"/>
                <a:ea typeface="+mn-ea"/>
              </a:rPr>
              <a:t>车位成本过高</a:t>
            </a:r>
            <a:r>
              <a:rPr lang="en-US" altLang="zh-CN" sz="1600" dirty="0">
                <a:latin typeface="+mn-ea"/>
                <a:ea typeface="+mn-ea"/>
              </a:rPr>
              <a:t>/</a:t>
            </a:r>
            <a:r>
              <a:rPr lang="zh-CN" altLang="en-US" sz="1600" dirty="0">
                <a:latin typeface="+mn-ea"/>
                <a:ea typeface="+mn-ea"/>
              </a:rPr>
              <a:t>过低的原因</a:t>
            </a:r>
            <a:r>
              <a:rPr lang="zh-CN" altLang="en-US" sz="1600" dirty="0" smtClean="0">
                <a:latin typeface="+mn-ea"/>
                <a:ea typeface="+mn-ea"/>
              </a:rPr>
              <a:t>，</a:t>
            </a:r>
            <a:endParaRPr lang="en-US" altLang="zh-CN" sz="1600" dirty="0" smtClean="0">
              <a:latin typeface="+mn-ea"/>
              <a:ea typeface="+mn-ea"/>
            </a:endParaRPr>
          </a:p>
          <a:p>
            <a:pPr>
              <a:spcBef>
                <a:spcPts val="0"/>
              </a:spcBef>
              <a:spcAft>
                <a:spcPts val="1200"/>
              </a:spcAft>
            </a:pPr>
            <a:r>
              <a:rPr lang="en-US" altLang="zh-CN" sz="1600" dirty="0" smtClean="0">
                <a:latin typeface="+mn-ea"/>
                <a:ea typeface="+mn-ea"/>
              </a:rPr>
              <a:t>4.</a:t>
            </a:r>
            <a:r>
              <a:rPr lang="zh-CN" altLang="en-US" sz="1600" dirty="0" smtClean="0">
                <a:latin typeface="+mn-ea"/>
                <a:ea typeface="+mn-ea"/>
              </a:rPr>
              <a:t>可售物业地上部分成本均价（地下车位成本视同公共配套）：即将车位成本分摊到地上业态口径，</a:t>
            </a:r>
            <a:endParaRPr lang="en-US" altLang="zh-CN" sz="1600" dirty="0" smtClean="0">
              <a:latin typeface="+mn-ea"/>
              <a:ea typeface="+mn-ea"/>
            </a:endParaRPr>
          </a:p>
          <a:p>
            <a:pPr>
              <a:spcBef>
                <a:spcPts val="0"/>
              </a:spcBef>
              <a:spcAft>
                <a:spcPts val="1200"/>
              </a:spcAft>
            </a:pPr>
            <a:r>
              <a:rPr lang="en-US" altLang="zh-CN" sz="1600" dirty="0" smtClean="0">
                <a:latin typeface="+mn-ea"/>
                <a:ea typeface="+mn-ea"/>
              </a:rPr>
              <a:t>※</a:t>
            </a:r>
            <a:r>
              <a:rPr lang="zh-CN" altLang="en-US" sz="1600" dirty="0" smtClean="0">
                <a:latin typeface="+mn-ea"/>
                <a:ea typeface="+mn-ea"/>
              </a:rPr>
              <a:t>以上指标数据均为财务口径</a:t>
            </a:r>
            <a:endParaRPr lang="zh-CN" altLang="en-US" sz="1600" dirty="0">
              <a:latin typeface="+mn-ea"/>
              <a:ea typeface="+mn-ea"/>
            </a:endParaRPr>
          </a:p>
        </p:txBody>
      </p:sp>
      <p:grpSp>
        <p:nvGrpSpPr>
          <p:cNvPr id="18" name="组合 17"/>
          <p:cNvGrpSpPr/>
          <p:nvPr/>
        </p:nvGrpSpPr>
        <p:grpSpPr>
          <a:xfrm>
            <a:off x="558463" y="63945"/>
            <a:ext cx="3301807" cy="687971"/>
            <a:chOff x="3770274" y="3938956"/>
            <a:chExt cx="1016801" cy="487405"/>
          </a:xfrm>
          <a:effectLst>
            <a:outerShdw blurRad="50800" dist="38100" dir="2700000" algn="tl" rotWithShape="0">
              <a:prstClr val="black">
                <a:alpha val="40000"/>
              </a:prstClr>
            </a:outerShdw>
          </a:effectLst>
        </p:grpSpPr>
        <p:sp>
          <p:nvSpPr>
            <p:cNvPr id="19" name="圆角矩形 18"/>
            <p:cNvSpPr/>
            <p:nvPr/>
          </p:nvSpPr>
          <p:spPr>
            <a:xfrm>
              <a:off x="3770274" y="3938956"/>
              <a:ext cx="1016801" cy="487405"/>
            </a:xfrm>
            <a:prstGeom prst="roundRect">
              <a:avLst>
                <a:gd name="adj" fmla="val 50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600" dirty="0" smtClean="0">
                  <a:solidFill>
                    <a:schemeClr val="tx2"/>
                  </a:solidFill>
                  <a:latin typeface="+mn-ea"/>
                  <a:cs typeface="+mn-ea"/>
                  <a:sym typeface="+mn-lt"/>
                </a:rPr>
                <a:t>    项目</a:t>
              </a:r>
              <a:r>
                <a:rPr lang="zh-CN" altLang="en-US" sz="1600" dirty="0">
                  <a:solidFill>
                    <a:schemeClr val="tx2"/>
                  </a:solidFill>
                  <a:latin typeface="+mn-ea"/>
                  <a:cs typeface="+mn-ea"/>
                  <a:sym typeface="+mn-lt"/>
                </a:rPr>
                <a:t>运营目标情况表</a:t>
              </a:r>
              <a:endParaRPr lang="en-US" altLang="zh-CN" sz="1600" dirty="0">
                <a:solidFill>
                  <a:schemeClr val="tx2"/>
                </a:solidFill>
                <a:latin typeface="+mn-ea"/>
                <a:cs typeface="+mn-ea"/>
                <a:sym typeface="+mn-lt"/>
              </a:endParaRPr>
            </a:p>
          </p:txBody>
        </p:sp>
        <p:sp>
          <p:nvSpPr>
            <p:cNvPr id="20" name="椭圆 19"/>
            <p:cNvSpPr/>
            <p:nvPr/>
          </p:nvSpPr>
          <p:spPr>
            <a:xfrm>
              <a:off x="3810497" y="4088637"/>
              <a:ext cx="63361" cy="186567"/>
            </a:xfrm>
            <a:prstGeom prst="ellipse">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solidFill>
                  <a:schemeClr val="tx1"/>
                </a:solidFill>
                <a:cs typeface="+mn-ea"/>
                <a:sym typeface="+mn-lt"/>
              </a:endParaRPr>
            </a:p>
          </p:txBody>
        </p:sp>
      </p:grpSp>
      <p:pic>
        <p:nvPicPr>
          <p:cNvPr id="1638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1951" y="980728"/>
            <a:ext cx="6867525" cy="1285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383542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LIDE.DIAGRAM" val="17d994b0-17b7-494d-9127-7b3cbf266a4f"/>
</p:tagLst>
</file>

<file path=ppt/tags/tag2.xml><?xml version="1.0" encoding="utf-8"?>
<p:tagLst xmlns:a="http://schemas.openxmlformats.org/drawingml/2006/main" xmlns:r="http://schemas.openxmlformats.org/officeDocument/2006/relationships" xmlns:p="http://schemas.openxmlformats.org/presentationml/2006/main">
  <p:tag name="ISLIDE.DIAGRAM" val="17d994b0-17b7-494d-9127-7b3cbf266a4f"/>
</p:tagLst>
</file>

<file path=ppt/tags/tag3.xml><?xml version="1.0" encoding="utf-8"?>
<p:tagLst xmlns:a="http://schemas.openxmlformats.org/drawingml/2006/main" xmlns:r="http://schemas.openxmlformats.org/officeDocument/2006/relationships" xmlns:p="http://schemas.openxmlformats.org/presentationml/2006/main">
  <p:tag name="ISLIDE.DIAGRAM" val="17d994b0-17b7-494d-9127-7b3cbf266a4f"/>
</p:tagLst>
</file>

<file path=ppt/tags/tag4.xml><?xml version="1.0" encoding="utf-8"?>
<p:tagLst xmlns:a="http://schemas.openxmlformats.org/drawingml/2006/main" xmlns:r="http://schemas.openxmlformats.org/officeDocument/2006/relationships" xmlns:p="http://schemas.openxmlformats.org/presentationml/2006/main">
  <p:tag name="ISLIDE.DIAGRAM" val="17d994b0-17b7-494d-9127-7b3cbf266a4f"/>
</p:tagLst>
</file>

<file path=ppt/theme/theme1.xml><?xml version="1.0" encoding="utf-8"?>
<a:theme xmlns:a="http://schemas.openxmlformats.org/drawingml/2006/main" name="Office 主题">
  <a:themeElements>
    <a:clrScheme name="Office">
      <a:dk1>
        <a:sysClr val="windowText" lastClr="000000"/>
      </a:dk1>
      <a:lt1>
        <a:sysClr val="window" lastClr="C7EDCC"/>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2epnbmo3">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6">
            <a:lumMod val="75000"/>
          </a:schemeClr>
        </a:solidFill>
        <a:ln>
          <a:noFill/>
        </a:ln>
      </a:spPr>
      <a:bodyPr wrap="square" rtlCol="0" anchor="ctr" anchorCtr="0">
        <a:spAutoFit/>
      </a:bodyPr>
      <a:lstStyle>
        <a:defPPr marL="45720" algn="ctr">
          <a:lnSpc>
            <a:spcPts val="1700"/>
          </a:lnSpc>
          <a:defRPr sz="1050" b="1" dirty="0">
            <a:solidFill>
              <a:schemeClr val="bg1"/>
            </a:solidFill>
            <a:latin typeface="微软雅黑" panose="020B0503020204020204" pitchFamily="34" charset="-122"/>
            <a:ea typeface="微软雅黑" panose="020B0503020204020204" pitchFamily="34" charset="-122"/>
          </a:defRPr>
        </a:defPPr>
      </a:lstStyle>
    </a:spDef>
  </a:objectDefaults>
  <a:extraClrSchemeLst/>
</a:theme>
</file>

<file path=ppt/theme/theme2.xml><?xml version="1.0" encoding="utf-8"?>
<a:theme xmlns:a="http://schemas.openxmlformats.org/drawingml/2006/main" name="自定义设计方案">
  <a:themeElements>
    <a:clrScheme name="Office">
      <a:dk1>
        <a:sysClr val="windowText" lastClr="000000"/>
      </a:dk1>
      <a:lt1>
        <a:sysClr val="window" lastClr="C7EDCC"/>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2epnbmo3">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主题5">
  <a:themeElements>
    <a:clrScheme name="自定义 25">
      <a:dk1>
        <a:sysClr val="windowText" lastClr="000000"/>
      </a:dk1>
      <a:lt1>
        <a:sysClr val="window" lastClr="C7EDCC"/>
      </a:lt1>
      <a:dk2>
        <a:srgbClr val="373545"/>
      </a:dk2>
      <a:lt2>
        <a:srgbClr val="CEDBE6"/>
      </a:lt2>
      <a:accent1>
        <a:srgbClr val="AAA97A"/>
      </a:accent1>
      <a:accent2>
        <a:srgbClr val="84ACB6"/>
      </a:accent2>
      <a:accent3>
        <a:srgbClr val="E7AA50"/>
      </a:accent3>
      <a:accent4>
        <a:srgbClr val="7EC1AC"/>
      </a:accent4>
      <a:accent5>
        <a:srgbClr val="84ACB6"/>
      </a:accent5>
      <a:accent6>
        <a:srgbClr val="85A5C1"/>
      </a:accent6>
      <a:hlink>
        <a:srgbClr val="84ACB6"/>
      </a:hlink>
      <a:folHlink>
        <a:srgbClr val="B1C5D7"/>
      </a:folHlink>
    </a:clrScheme>
    <a:fontScheme name="2epnbmo3">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主题5" id="{B8EDB911-D765-4A7B-BBC7-40DBB672FBA6}" vid="{AECAB1C0-5DF6-436C-85E8-20094DBE11C0}"/>
    </a:ext>
  </a:extLst>
</a:theme>
</file>

<file path=ppt/theme/theme4.xml><?xml version="1.0" encoding="utf-8"?>
<a:theme xmlns:a="http://schemas.openxmlformats.org/drawingml/2006/main" name="Office 主题​​">
  <a:themeElements>
    <a:clrScheme name="Office">
      <a:dk1>
        <a:sysClr val="windowText" lastClr="000000"/>
      </a:dk1>
      <a:lt1>
        <a:sysClr val="window" lastClr="C7EDCC"/>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主题​​">
  <a:themeElements>
    <a:clrScheme name="Office">
      <a:dk1>
        <a:sysClr val="windowText" lastClr="000000"/>
      </a:dk1>
      <a:lt1>
        <a:sysClr val="window" lastClr="C7EDCC"/>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40934</TotalTime>
  <Words>1852</Words>
  <Application>Microsoft Office PowerPoint</Application>
  <PresentationFormat>全屏显示(4:3)</PresentationFormat>
  <Paragraphs>153</Paragraphs>
  <Slides>25</Slides>
  <Notes>2</Notes>
  <HiddenSlides>0</HiddenSlides>
  <MMClips>0</MMClips>
  <ScaleCrop>false</ScaleCrop>
  <HeadingPairs>
    <vt:vector size="4" baseType="variant">
      <vt:variant>
        <vt:lpstr>主题</vt:lpstr>
      </vt:variant>
      <vt:variant>
        <vt:i4>3</vt:i4>
      </vt:variant>
      <vt:variant>
        <vt:lpstr>幻灯片标题</vt:lpstr>
      </vt:variant>
      <vt:variant>
        <vt:i4>25</vt:i4>
      </vt:variant>
    </vt:vector>
  </HeadingPairs>
  <TitlesOfParts>
    <vt:vector size="28" baseType="lpstr">
      <vt:lpstr>Office 主题</vt:lpstr>
      <vt:lpstr>自定义设计方案</vt:lpstr>
      <vt:lpstr>主题5</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赵泽发</dc:creator>
  <cp:lastModifiedBy>王嘉胜</cp:lastModifiedBy>
  <cp:revision>2977</cp:revision>
  <cp:lastPrinted>2019-05-29T06:08:12Z</cp:lastPrinted>
  <dcterms:modified xsi:type="dcterms:W3CDTF">2019-05-31T02:22:07Z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0x0101005874104323E5D849872B16DA3CF1BD86</vt:lpwstr>
  </property>
</Properties>
</file>