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07" r:id="rId3"/>
    <p:sldId id="865" r:id="rId5"/>
    <p:sldId id="866" r:id="rId6"/>
    <p:sldId id="908" r:id="rId7"/>
    <p:sldId id="907" r:id="rId8"/>
    <p:sldId id="910" r:id="rId9"/>
    <p:sldId id="911" r:id="rId10"/>
    <p:sldId id="916" r:id="rId11"/>
    <p:sldId id="912" r:id="rId12"/>
    <p:sldId id="924" r:id="rId13"/>
    <p:sldId id="919" r:id="rId14"/>
    <p:sldId id="921" r:id="rId15"/>
    <p:sldId id="923" r:id="rId16"/>
    <p:sldId id="914" r:id="rId17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163C46"/>
    <a:srgbClr val="940000"/>
    <a:srgbClr val="0075BF"/>
    <a:srgbClr val="0087CD"/>
    <a:srgbClr val="C68F06"/>
    <a:srgbClr val="DB2C03"/>
    <a:srgbClr val="EBAC07"/>
    <a:srgbClr val="008487"/>
    <a:srgbClr val="008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49" d="100"/>
          <a:sy n="149" d="100"/>
        </p:scale>
        <p:origin x="108" y="138"/>
      </p:cViewPr>
      <p:guideLst>
        <p:guide orient="horz" pos="1853"/>
        <p:guide pos="28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3294"/>
        <p:guide pos="21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467544" y="289467"/>
            <a:ext cx="199011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467544" y="482768"/>
            <a:ext cx="1804166" cy="26665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 userDrawn="1"/>
        </p:nvSpPr>
        <p:spPr>
          <a:xfrm rot="5400000">
            <a:off x="-117418" y="330604"/>
            <a:ext cx="720075" cy="305833"/>
          </a:xfrm>
          <a:prstGeom prst="triangl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 userDrawn="1"/>
        </p:nvSpPr>
        <p:spPr>
          <a:xfrm rot="16200000">
            <a:off x="8452048" y="4451548"/>
            <a:ext cx="691952" cy="69195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 userDrawn="1"/>
        </p:nvSpPr>
        <p:spPr>
          <a:xfrm rot="16200000">
            <a:off x="8604448" y="4603948"/>
            <a:ext cx="539552" cy="53955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2c0aa58192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25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hyperlink" Target="&#29992;&#25143;&#25163;&#20876;-&#20154;&#21592;&#26723;&#26696;&#32500;&#25252;.doc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62585" y="1059180"/>
            <a:ext cx="28467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spc="-3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endParaRPr lang="en-US" altLang="zh-CN" sz="6600" b="1" spc="-3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585" y="2115820"/>
            <a:ext cx="476186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3200" b="1" dirty="0">
                <a:solidFill>
                  <a:srgbClr val="03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全国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财务系统人力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薪资核算</a:t>
            </a:r>
            <a:r>
              <a:rPr 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  <a:endParaRPr lang="zh-CN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\Users\Administrator\Desktop\1559049842.jpg1559049842"/>
          <p:cNvPicPr>
            <a:picLocks noChangeAspect="1"/>
          </p:cNvPicPr>
          <p:nvPr/>
        </p:nvPicPr>
        <p:blipFill>
          <a:blip r:embed="rId1"/>
          <a:srcRect t="4469" b="4469"/>
          <a:stretch>
            <a:fillRect/>
          </a:stretch>
        </p:blipFill>
        <p:spPr>
          <a:xfrm rot="10800000">
            <a:off x="4473575" y="-35560"/>
            <a:ext cx="5813425" cy="3388995"/>
          </a:xfrm>
          <a:prstGeom prst="triangle">
            <a:avLst/>
          </a:prstGeom>
        </p:spPr>
      </p:pic>
      <p:sp>
        <p:nvSpPr>
          <p:cNvPr id="3" name="直角三角形 2"/>
          <p:cNvSpPr/>
          <p:nvPr/>
        </p:nvSpPr>
        <p:spPr>
          <a:xfrm rot="16200000">
            <a:off x="5184775" y="1261745"/>
            <a:ext cx="4220210" cy="381508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平行四边形 3"/>
          <p:cNvSpPr/>
          <p:nvPr/>
        </p:nvSpPr>
        <p:spPr>
          <a:xfrm flipH="1">
            <a:off x="3134995" y="-35560"/>
            <a:ext cx="6006465" cy="5261610"/>
          </a:xfrm>
          <a:prstGeom prst="parallelogram">
            <a:avLst>
              <a:gd name="adj" fmla="val 88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99080" y="-35560"/>
            <a:ext cx="1484630" cy="181483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774825" y="-626110"/>
            <a:ext cx="1644015" cy="19596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46179" y="3617704"/>
            <a:ext cx="4749800" cy="929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主讲人：龚杰  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   期：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2020-10-20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联系方式：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1425013919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QQ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gj853785237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（微信）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微信截图_202010201127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360" y="875030"/>
            <a:ext cx="3392805" cy="33928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89045" y="3501390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扫码签到</a:t>
            </a:r>
            <a:endParaRPr lang="zh-CN" alt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24" grpId="0"/>
      <p:bldP spid="27" grpId="0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7"/>
          <p:cNvGrpSpPr/>
          <p:nvPr/>
        </p:nvGrpSpPr>
        <p:grpSpPr bwMode="auto">
          <a:xfrm>
            <a:off x="4024432" y="1310387"/>
            <a:ext cx="865250" cy="866272"/>
            <a:chOff x="0" y="0"/>
            <a:chExt cx="1403797" cy="1403797"/>
          </a:xfrm>
          <a:solidFill>
            <a:srgbClr val="FFC000"/>
          </a:solidFill>
        </p:grpSpPr>
        <p:sp>
          <p:nvSpPr>
            <p:cNvPr id="7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8" name="组合 9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  <a:grpFill/>
          </p:grpSpPr>
          <p:sp>
            <p:nvSpPr>
              <p:cNvPr id="9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2147483647 h 280"/>
                  <a:gd name="T2" fmla="*/ 2147483647 w 166"/>
                  <a:gd name="T3" fmla="*/ 2147483647 h 280"/>
                  <a:gd name="T4" fmla="*/ 2147483647 w 166"/>
                  <a:gd name="T5" fmla="*/ 2147483647 h 280"/>
                  <a:gd name="T6" fmla="*/ 2147483647 w 166"/>
                  <a:gd name="T7" fmla="*/ 2147483647 h 280"/>
                  <a:gd name="T8" fmla="*/ 2147483647 w 166"/>
                  <a:gd name="T9" fmla="*/ 2147483647 h 280"/>
                  <a:gd name="T10" fmla="*/ 2147483647 w 166"/>
                  <a:gd name="T11" fmla="*/ 2147483647 h 280"/>
                  <a:gd name="T12" fmla="*/ 2147483647 w 166"/>
                  <a:gd name="T13" fmla="*/ 2147483647 h 280"/>
                  <a:gd name="T14" fmla="*/ 2147483647 w 166"/>
                  <a:gd name="T15" fmla="*/ 2147483647 h 280"/>
                  <a:gd name="T16" fmla="*/ 2147483647 w 166"/>
                  <a:gd name="T17" fmla="*/ 2147483647 h 280"/>
                  <a:gd name="T18" fmla="*/ 0 w 166"/>
                  <a:gd name="T19" fmla="*/ 2147483647 h 280"/>
                  <a:gd name="T20" fmla="*/ 0 w 166"/>
                  <a:gd name="T21" fmla="*/ 2147483647 h 280"/>
                  <a:gd name="T22" fmla="*/ 0 w 166"/>
                  <a:gd name="T23" fmla="*/ 2147483647 h 280"/>
                  <a:gd name="T24" fmla="*/ 0 w 166"/>
                  <a:gd name="T25" fmla="*/ 0 h 280"/>
                  <a:gd name="T26" fmla="*/ 2147483647 w 166"/>
                  <a:gd name="T27" fmla="*/ 0 h 280"/>
                  <a:gd name="T28" fmla="*/ 2147483647 w 166"/>
                  <a:gd name="T29" fmla="*/ 2147483647 h 280"/>
                  <a:gd name="T30" fmla="*/ 2147483647 w 166"/>
                  <a:gd name="T31" fmla="*/ 2147483647 h 280"/>
                  <a:gd name="T32" fmla="*/ 2147483647 w 166"/>
                  <a:gd name="T33" fmla="*/ 2147483647 h 280"/>
                  <a:gd name="T34" fmla="*/ 2147483647 w 166"/>
                  <a:gd name="T35" fmla="*/ 2147483647 h 280"/>
                  <a:gd name="T36" fmla="*/ 2147483647 w 166"/>
                  <a:gd name="T37" fmla="*/ 2147483647 h 280"/>
                  <a:gd name="T38" fmla="*/ 2147483647 w 166"/>
                  <a:gd name="T39" fmla="*/ 2147483647 h 280"/>
                  <a:gd name="T40" fmla="*/ 2147483647 w 166"/>
                  <a:gd name="T41" fmla="*/ 2147483647 h 280"/>
                  <a:gd name="T42" fmla="*/ 0 w 166"/>
                  <a:gd name="T43" fmla="*/ 2147483647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147483647 w 138"/>
                  <a:gd name="T1" fmla="*/ 2147483647 h 228"/>
                  <a:gd name="T2" fmla="*/ 2147483647 w 138"/>
                  <a:gd name="T3" fmla="*/ 2147483647 h 228"/>
                  <a:gd name="T4" fmla="*/ 2147483647 w 138"/>
                  <a:gd name="T5" fmla="*/ 2147483647 h 228"/>
                  <a:gd name="T6" fmla="*/ 2147483647 w 138"/>
                  <a:gd name="T7" fmla="*/ 2147483647 h 228"/>
                  <a:gd name="T8" fmla="*/ 2147483647 w 138"/>
                  <a:gd name="T9" fmla="*/ 2147483647 h 228"/>
                  <a:gd name="T10" fmla="*/ 2147483647 w 138"/>
                  <a:gd name="T11" fmla="*/ 2147483647 h 228"/>
                  <a:gd name="T12" fmla="*/ 2147483647 w 138"/>
                  <a:gd name="T13" fmla="*/ 2147483647 h 228"/>
                  <a:gd name="T14" fmla="*/ 2147483647 w 138"/>
                  <a:gd name="T15" fmla="*/ 2147483647 h 228"/>
                  <a:gd name="T16" fmla="*/ 2147483647 w 138"/>
                  <a:gd name="T17" fmla="*/ 2147483647 h 228"/>
                  <a:gd name="T18" fmla="*/ 2147483647 w 138"/>
                  <a:gd name="T19" fmla="*/ 2147483647 h 228"/>
                  <a:gd name="T20" fmla="*/ 0 w 138"/>
                  <a:gd name="T21" fmla="*/ 2147483647 h 228"/>
                  <a:gd name="T22" fmla="*/ 0 w 138"/>
                  <a:gd name="T23" fmla="*/ 2147483647 h 228"/>
                  <a:gd name="T24" fmla="*/ 2147483647 w 138"/>
                  <a:gd name="T25" fmla="*/ 2147483647 h 228"/>
                  <a:gd name="T26" fmla="*/ 2147483647 w 138"/>
                  <a:gd name="T27" fmla="*/ 2147483647 h 228"/>
                  <a:gd name="T28" fmla="*/ 2147483647 w 138"/>
                  <a:gd name="T29" fmla="*/ 2147483647 h 228"/>
                  <a:gd name="T30" fmla="*/ 2147483647 w 138"/>
                  <a:gd name="T31" fmla="*/ 2147483647 h 228"/>
                  <a:gd name="T32" fmla="*/ 2147483647 w 138"/>
                  <a:gd name="T33" fmla="*/ 2147483647 h 228"/>
                  <a:gd name="T34" fmla="*/ 2147483647 w 138"/>
                  <a:gd name="T35" fmla="*/ 2147483647 h 228"/>
                  <a:gd name="T36" fmla="*/ 2147483647 w 138"/>
                  <a:gd name="T37" fmla="*/ 2147483647 h 228"/>
                  <a:gd name="T38" fmla="*/ 0 w 138"/>
                  <a:gd name="T39" fmla="*/ 2147483647 h 228"/>
                  <a:gd name="T40" fmla="*/ 2147483647 w 138"/>
                  <a:gd name="T41" fmla="*/ 0 h 228"/>
                  <a:gd name="T42" fmla="*/ 2147483647 w 138"/>
                  <a:gd name="T43" fmla="*/ 2147483647 h 228"/>
                  <a:gd name="T44" fmla="*/ 2147483647 w 138"/>
                  <a:gd name="T45" fmla="*/ 2147483647 h 228"/>
                  <a:gd name="T46" fmla="*/ 2147483647 w 138"/>
                  <a:gd name="T47" fmla="*/ 2147483647 h 228"/>
                  <a:gd name="T48" fmla="*/ 2147483647 w 138"/>
                  <a:gd name="T49" fmla="*/ 2147483647 h 228"/>
                  <a:gd name="T50" fmla="*/ 2147483647 w 138"/>
                  <a:gd name="T51" fmla="*/ 2147483647 h 228"/>
                  <a:gd name="T52" fmla="*/ 2147483647 w 138"/>
                  <a:gd name="T53" fmla="*/ 2147483647 h 228"/>
                  <a:gd name="T54" fmla="*/ 2147483647 w 138"/>
                  <a:gd name="T55" fmla="*/ 2147483647 h 228"/>
                  <a:gd name="T56" fmla="*/ 2147483647 w 138"/>
                  <a:gd name="T57" fmla="*/ 2147483647 h 228"/>
                  <a:gd name="T58" fmla="*/ 2147483647 w 138"/>
                  <a:gd name="T59" fmla="*/ 2147483647 h 228"/>
                  <a:gd name="T60" fmla="*/ 2147483647 w 138"/>
                  <a:gd name="T61" fmla="*/ 2147483647 h 228"/>
                  <a:gd name="T62" fmla="*/ 2147483647 w 138"/>
                  <a:gd name="T63" fmla="*/ 0 h 228"/>
                  <a:gd name="T64" fmla="*/ 2147483647 w 138"/>
                  <a:gd name="T65" fmla="*/ 2147483647 h 228"/>
                  <a:gd name="T66" fmla="*/ 2147483647 w 138"/>
                  <a:gd name="T67" fmla="*/ 2147483647 h 228"/>
                  <a:gd name="T68" fmla="*/ 2147483647 w 138"/>
                  <a:gd name="T69" fmla="*/ 2147483647 h 228"/>
                  <a:gd name="T70" fmla="*/ 2147483647 w 138"/>
                  <a:gd name="T71" fmla="*/ 2147483647 h 228"/>
                  <a:gd name="T72" fmla="*/ 2147483647 w 138"/>
                  <a:gd name="T73" fmla="*/ 2147483647 h 228"/>
                  <a:gd name="T74" fmla="*/ 2147483647 w 138"/>
                  <a:gd name="T75" fmla="*/ 2147483647 h 228"/>
                  <a:gd name="T76" fmla="*/ 2147483647 w 138"/>
                  <a:gd name="T77" fmla="*/ 2147483647 h 228"/>
                  <a:gd name="T78" fmla="*/ 2147483647 w 138"/>
                  <a:gd name="T79" fmla="*/ 2147483647 h 228"/>
                  <a:gd name="T80" fmla="*/ 2147483647 w 138"/>
                  <a:gd name="T81" fmla="*/ 2147483647 h 228"/>
                  <a:gd name="T82" fmla="*/ 2147483647 w 138"/>
                  <a:gd name="T83" fmla="*/ 2147483647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147483647 h 160"/>
                  <a:gd name="T2" fmla="*/ 2147483647 w 94"/>
                  <a:gd name="T3" fmla="*/ 2147483647 h 160"/>
                  <a:gd name="T4" fmla="*/ 2147483647 w 94"/>
                  <a:gd name="T5" fmla="*/ 2147483647 h 160"/>
                  <a:gd name="T6" fmla="*/ 2147483647 w 94"/>
                  <a:gd name="T7" fmla="*/ 2147483647 h 160"/>
                  <a:gd name="T8" fmla="*/ 2147483647 w 94"/>
                  <a:gd name="T9" fmla="*/ 2147483647 h 160"/>
                  <a:gd name="T10" fmla="*/ 2147483647 w 94"/>
                  <a:gd name="T11" fmla="*/ 2147483647 h 160"/>
                  <a:gd name="T12" fmla="*/ 2147483647 w 94"/>
                  <a:gd name="T13" fmla="*/ 2147483647 h 160"/>
                  <a:gd name="T14" fmla="*/ 2147483647 w 94"/>
                  <a:gd name="T15" fmla="*/ 2147483647 h 160"/>
                  <a:gd name="T16" fmla="*/ 2147483647 w 94"/>
                  <a:gd name="T17" fmla="*/ 2147483647 h 160"/>
                  <a:gd name="T18" fmla="*/ 2147483647 w 94"/>
                  <a:gd name="T19" fmla="*/ 2147483647 h 160"/>
                  <a:gd name="T20" fmla="*/ 2147483647 w 94"/>
                  <a:gd name="T21" fmla="*/ 2147483647 h 160"/>
                  <a:gd name="T22" fmla="*/ 2147483647 w 94"/>
                  <a:gd name="T23" fmla="*/ 2147483647 h 160"/>
                  <a:gd name="T24" fmla="*/ 2147483647 w 94"/>
                  <a:gd name="T25" fmla="*/ 2147483647 h 160"/>
                  <a:gd name="T26" fmla="*/ 2147483647 w 94"/>
                  <a:gd name="T27" fmla="*/ 2147483647 h 160"/>
                  <a:gd name="T28" fmla="*/ 2147483647 w 94"/>
                  <a:gd name="T29" fmla="*/ 2147483647 h 160"/>
                  <a:gd name="T30" fmla="*/ 2147483647 w 94"/>
                  <a:gd name="T31" fmla="*/ 2147483647 h 160"/>
                  <a:gd name="T32" fmla="*/ 2147483647 w 94"/>
                  <a:gd name="T33" fmla="*/ 2147483647 h 160"/>
                  <a:gd name="T34" fmla="*/ 2147483647 w 94"/>
                  <a:gd name="T35" fmla="*/ 0 h 160"/>
                  <a:gd name="T36" fmla="*/ 2147483647 w 94"/>
                  <a:gd name="T37" fmla="*/ 0 h 160"/>
                  <a:gd name="T38" fmla="*/ 2147483647 w 94"/>
                  <a:gd name="T39" fmla="*/ 0 h 160"/>
                  <a:gd name="T40" fmla="*/ 2147483647 w 94"/>
                  <a:gd name="T41" fmla="*/ 0 h 160"/>
                  <a:gd name="T42" fmla="*/ 2147483647 w 94"/>
                  <a:gd name="T43" fmla="*/ 2147483647 h 160"/>
                  <a:gd name="T44" fmla="*/ 2147483647 w 94"/>
                  <a:gd name="T45" fmla="*/ 2147483647 h 160"/>
                  <a:gd name="T46" fmla="*/ 2147483647 w 94"/>
                  <a:gd name="T47" fmla="*/ 2147483647 h 160"/>
                  <a:gd name="T48" fmla="*/ 2147483647 w 94"/>
                  <a:gd name="T49" fmla="*/ 2147483647 h 160"/>
                  <a:gd name="T50" fmla="*/ 2147483647 w 94"/>
                  <a:gd name="T51" fmla="*/ 2147483647 h 160"/>
                  <a:gd name="T52" fmla="*/ 2147483647 w 94"/>
                  <a:gd name="T53" fmla="*/ 2147483647 h 160"/>
                  <a:gd name="T54" fmla="*/ 2147483647 w 94"/>
                  <a:gd name="T55" fmla="*/ 2147483647 h 160"/>
                  <a:gd name="T56" fmla="*/ 2147483647 w 94"/>
                  <a:gd name="T57" fmla="*/ 2147483647 h 160"/>
                  <a:gd name="T58" fmla="*/ 2147483647 w 94"/>
                  <a:gd name="T59" fmla="*/ 2147483647 h 160"/>
                  <a:gd name="T60" fmla="*/ 2147483647 w 94"/>
                  <a:gd name="T61" fmla="*/ 2147483647 h 160"/>
                  <a:gd name="T62" fmla="*/ 2147483647 w 94"/>
                  <a:gd name="T63" fmla="*/ 2147483647 h 160"/>
                  <a:gd name="T64" fmla="*/ 2147483647 w 94"/>
                  <a:gd name="T65" fmla="*/ 2147483647 h 160"/>
                  <a:gd name="T66" fmla="*/ 0 w 94"/>
                  <a:gd name="T67" fmla="*/ 2147483647 h 160"/>
                  <a:gd name="T68" fmla="*/ 0 w 94"/>
                  <a:gd name="T69" fmla="*/ 2147483647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5" name="组合 22"/>
          <p:cNvGrpSpPr/>
          <p:nvPr/>
        </p:nvGrpSpPr>
        <p:grpSpPr bwMode="auto">
          <a:xfrm>
            <a:off x="1437442" y="1309931"/>
            <a:ext cx="865250" cy="865250"/>
            <a:chOff x="0" y="0"/>
            <a:chExt cx="1403797" cy="1403797"/>
          </a:xfrm>
          <a:solidFill>
            <a:schemeClr val="tx2">
              <a:lumMod val="75000"/>
            </a:schemeClr>
          </a:solidFill>
        </p:grpSpPr>
        <p:sp>
          <p:nvSpPr>
            <p:cNvPr id="16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34EA2"/>
            </a:solidFill>
            <a:ln w="12700">
              <a:solidFill>
                <a:srgbClr val="034EA2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17" name="组合 24"/>
            <p:cNvGrpSpPr/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  <a:grpFill/>
          </p:grpSpPr>
          <p:sp>
            <p:nvSpPr>
              <p:cNvPr id="18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2147483647 w 52"/>
                  <a:gd name="T1" fmla="*/ 1287720650 h 52"/>
                  <a:gd name="T2" fmla="*/ 2147483647 w 52"/>
                  <a:gd name="T3" fmla="*/ 1096948243 h 52"/>
                  <a:gd name="T4" fmla="*/ 2147483647 w 52"/>
                  <a:gd name="T5" fmla="*/ 953868938 h 52"/>
                  <a:gd name="T6" fmla="*/ 2147483647 w 52"/>
                  <a:gd name="T7" fmla="*/ 620017227 h 52"/>
                  <a:gd name="T8" fmla="*/ 2147483647 w 52"/>
                  <a:gd name="T9" fmla="*/ 572317219 h 52"/>
                  <a:gd name="T10" fmla="*/ 1893363828 w 52"/>
                  <a:gd name="T11" fmla="*/ 620017227 h 52"/>
                  <a:gd name="T12" fmla="*/ 2035366631 w 52"/>
                  <a:gd name="T13" fmla="*/ 333851711 h 52"/>
                  <a:gd name="T14" fmla="*/ 1751361025 w 52"/>
                  <a:gd name="T15" fmla="*/ 95386203 h 52"/>
                  <a:gd name="T16" fmla="*/ 1514689686 w 52"/>
                  <a:gd name="T17" fmla="*/ 333851711 h 52"/>
                  <a:gd name="T18" fmla="*/ 1372686883 w 52"/>
                  <a:gd name="T19" fmla="*/ 47693102 h 52"/>
                  <a:gd name="T20" fmla="*/ 1278018348 w 52"/>
                  <a:gd name="T21" fmla="*/ 0 h 52"/>
                  <a:gd name="T22" fmla="*/ 899351086 w 52"/>
                  <a:gd name="T23" fmla="*/ 95386203 h 52"/>
                  <a:gd name="T24" fmla="*/ 852016818 w 52"/>
                  <a:gd name="T25" fmla="*/ 429237915 h 52"/>
                  <a:gd name="T26" fmla="*/ 568011212 w 52"/>
                  <a:gd name="T27" fmla="*/ 190772406 h 52"/>
                  <a:gd name="T28" fmla="*/ 284005606 w 52"/>
                  <a:gd name="T29" fmla="*/ 476931016 h 52"/>
                  <a:gd name="T30" fmla="*/ 473342677 w 52"/>
                  <a:gd name="T31" fmla="*/ 715403430 h 52"/>
                  <a:gd name="T32" fmla="*/ 142002803 w 52"/>
                  <a:gd name="T33" fmla="*/ 763096532 h 52"/>
                  <a:gd name="T34" fmla="*/ 94668535 w 52"/>
                  <a:gd name="T35" fmla="*/ 810789634 h 52"/>
                  <a:gd name="T36" fmla="*/ 0 w 52"/>
                  <a:gd name="T37" fmla="*/ 1192334446 h 52"/>
                  <a:gd name="T38" fmla="*/ 331339874 w 52"/>
                  <a:gd name="T39" fmla="*/ 1287720650 h 52"/>
                  <a:gd name="T40" fmla="*/ 94668535 w 52"/>
                  <a:gd name="T41" fmla="*/ 1478493056 h 52"/>
                  <a:gd name="T42" fmla="*/ 189337071 w 52"/>
                  <a:gd name="T43" fmla="*/ 1860044775 h 52"/>
                  <a:gd name="T44" fmla="*/ 284005606 w 52"/>
                  <a:gd name="T45" fmla="*/ 1907737877 h 52"/>
                  <a:gd name="T46" fmla="*/ 568011212 w 52"/>
                  <a:gd name="T47" fmla="*/ 1907737877 h 52"/>
                  <a:gd name="T48" fmla="*/ 473342677 w 52"/>
                  <a:gd name="T49" fmla="*/ 2147483647 h 52"/>
                  <a:gd name="T50" fmla="*/ 804682551 w 52"/>
                  <a:gd name="T51" fmla="*/ 2147483647 h 52"/>
                  <a:gd name="T52" fmla="*/ 994019622 w 52"/>
                  <a:gd name="T53" fmla="*/ 2146203385 h 52"/>
                  <a:gd name="T54" fmla="*/ 1088688157 w 52"/>
                  <a:gd name="T55" fmla="*/ 2147483647 h 52"/>
                  <a:gd name="T56" fmla="*/ 1136022425 w 52"/>
                  <a:gd name="T57" fmla="*/ 2147483647 h 52"/>
                  <a:gd name="T58" fmla="*/ 1514689686 w 52"/>
                  <a:gd name="T59" fmla="*/ 2147483647 h 52"/>
                  <a:gd name="T60" fmla="*/ 1562023954 w 52"/>
                  <a:gd name="T61" fmla="*/ 2147483647 h 52"/>
                  <a:gd name="T62" fmla="*/ 1656692489 w 52"/>
                  <a:gd name="T63" fmla="*/ 2098510283 h 52"/>
                  <a:gd name="T64" fmla="*/ 1893363828 w 52"/>
                  <a:gd name="T65" fmla="*/ 2147483647 h 52"/>
                  <a:gd name="T66" fmla="*/ 2147483647 w 52"/>
                  <a:gd name="T67" fmla="*/ 2050817182 h 52"/>
                  <a:gd name="T68" fmla="*/ 2147483647 w 52"/>
                  <a:gd name="T69" fmla="*/ 1955430978 h 52"/>
                  <a:gd name="T70" fmla="*/ 2035366631 w 52"/>
                  <a:gd name="T71" fmla="*/ 1669265463 h 52"/>
                  <a:gd name="T72" fmla="*/ 2147483647 w 52"/>
                  <a:gd name="T73" fmla="*/ 1716958564 h 52"/>
                  <a:gd name="T74" fmla="*/ 2147483647 w 52"/>
                  <a:gd name="T75" fmla="*/ 1383106853 h 52"/>
                  <a:gd name="T76" fmla="*/ 1562023954 w 52"/>
                  <a:gd name="T77" fmla="*/ 1335413751 h 52"/>
                  <a:gd name="T78" fmla="*/ 899351086 w 52"/>
                  <a:gd name="T79" fmla="*/ 1192334446 h 52"/>
                  <a:gd name="T80" fmla="*/ 1562023954 w 52"/>
                  <a:gd name="T81" fmla="*/ 1335413751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1560673257 w 37"/>
                  <a:gd name="T1" fmla="*/ 1387878316 h 37"/>
                  <a:gd name="T2" fmla="*/ 1466086999 w 37"/>
                  <a:gd name="T3" fmla="*/ 1148593483 h 37"/>
                  <a:gd name="T4" fmla="*/ 1702552644 w 37"/>
                  <a:gd name="T5" fmla="*/ 1196451833 h 37"/>
                  <a:gd name="T6" fmla="*/ 1749845773 w 37"/>
                  <a:gd name="T7" fmla="*/ 957160083 h 37"/>
                  <a:gd name="T8" fmla="*/ 1702552644 w 37"/>
                  <a:gd name="T9" fmla="*/ 861443383 h 37"/>
                  <a:gd name="T10" fmla="*/ 1513380128 w 37"/>
                  <a:gd name="T11" fmla="*/ 765726683 h 37"/>
                  <a:gd name="T12" fmla="*/ 1749845773 w 37"/>
                  <a:gd name="T13" fmla="*/ 670009983 h 37"/>
                  <a:gd name="T14" fmla="*/ 1655259515 w 37"/>
                  <a:gd name="T15" fmla="*/ 430725150 h 37"/>
                  <a:gd name="T16" fmla="*/ 1418793870 w 37"/>
                  <a:gd name="T17" fmla="*/ 478576583 h 37"/>
                  <a:gd name="T18" fmla="*/ 1466086999 w 37"/>
                  <a:gd name="T19" fmla="*/ 239291750 h 37"/>
                  <a:gd name="T20" fmla="*/ 1418793870 w 37"/>
                  <a:gd name="T21" fmla="*/ 191433400 h 37"/>
                  <a:gd name="T22" fmla="*/ 1135035096 w 37"/>
                  <a:gd name="T23" fmla="*/ 95716700 h 37"/>
                  <a:gd name="T24" fmla="*/ 993155709 w 37"/>
                  <a:gd name="T25" fmla="*/ 239291750 h 37"/>
                  <a:gd name="T26" fmla="*/ 898569451 w 37"/>
                  <a:gd name="T27" fmla="*/ 0 h 37"/>
                  <a:gd name="T28" fmla="*/ 662103806 w 37"/>
                  <a:gd name="T29" fmla="*/ 47858350 h 37"/>
                  <a:gd name="T30" fmla="*/ 662103806 w 37"/>
                  <a:gd name="T31" fmla="*/ 239291750 h 37"/>
                  <a:gd name="T32" fmla="*/ 472931290 w 37"/>
                  <a:gd name="T33" fmla="*/ 143575050 h 37"/>
                  <a:gd name="T34" fmla="*/ 378345032 w 37"/>
                  <a:gd name="T35" fmla="*/ 143575050 h 37"/>
                  <a:gd name="T36" fmla="*/ 189172516 w 37"/>
                  <a:gd name="T37" fmla="*/ 335008450 h 37"/>
                  <a:gd name="T38" fmla="*/ 331051903 w 37"/>
                  <a:gd name="T39" fmla="*/ 526434933 h 37"/>
                  <a:gd name="T40" fmla="*/ 141879387 w 37"/>
                  <a:gd name="T41" fmla="*/ 526434933 h 37"/>
                  <a:gd name="T42" fmla="*/ 0 w 37"/>
                  <a:gd name="T43" fmla="*/ 813585033 h 37"/>
                  <a:gd name="T44" fmla="*/ 47293129 w 37"/>
                  <a:gd name="T45" fmla="*/ 861443383 h 37"/>
                  <a:gd name="T46" fmla="*/ 236465645 w 37"/>
                  <a:gd name="T47" fmla="*/ 957160083 h 37"/>
                  <a:gd name="T48" fmla="*/ 47293129 w 37"/>
                  <a:gd name="T49" fmla="*/ 1100735133 h 37"/>
                  <a:gd name="T50" fmla="*/ 189172516 w 37"/>
                  <a:gd name="T51" fmla="*/ 1340019966 h 37"/>
                  <a:gd name="T52" fmla="*/ 378345032 w 37"/>
                  <a:gd name="T53" fmla="*/ 1292168534 h 37"/>
                  <a:gd name="T54" fmla="*/ 331051903 w 37"/>
                  <a:gd name="T55" fmla="*/ 1483595016 h 37"/>
                  <a:gd name="T56" fmla="*/ 331051903 w 37"/>
                  <a:gd name="T57" fmla="*/ 1579311716 h 37"/>
                  <a:gd name="T58" fmla="*/ 567517548 w 37"/>
                  <a:gd name="T59" fmla="*/ 1675028416 h 37"/>
                  <a:gd name="T60" fmla="*/ 614810677 w 37"/>
                  <a:gd name="T61" fmla="*/ 1675028416 h 37"/>
                  <a:gd name="T62" fmla="*/ 803983193 w 37"/>
                  <a:gd name="T63" fmla="*/ 1531453366 h 37"/>
                  <a:gd name="T64" fmla="*/ 803983193 w 37"/>
                  <a:gd name="T65" fmla="*/ 1770745116 h 37"/>
                  <a:gd name="T66" fmla="*/ 1087741967 w 37"/>
                  <a:gd name="T67" fmla="*/ 1722886766 h 37"/>
                  <a:gd name="T68" fmla="*/ 1135035096 w 37"/>
                  <a:gd name="T69" fmla="*/ 1675028416 h 37"/>
                  <a:gd name="T70" fmla="*/ 1182328225 w 37"/>
                  <a:gd name="T71" fmla="*/ 1483595016 h 37"/>
                  <a:gd name="T72" fmla="*/ 1324207612 w 37"/>
                  <a:gd name="T73" fmla="*/ 1627170066 h 37"/>
                  <a:gd name="T74" fmla="*/ 1560673257 w 37"/>
                  <a:gd name="T75" fmla="*/ 1435736666 h 37"/>
                  <a:gd name="T76" fmla="*/ 1040448838 w 37"/>
                  <a:gd name="T77" fmla="*/ 1052876783 h 37"/>
                  <a:gd name="T78" fmla="*/ 709396935 w 37"/>
                  <a:gd name="T79" fmla="*/ 717868333 h 37"/>
                  <a:gd name="T80" fmla="*/ 1040448838 w 37"/>
                  <a:gd name="T81" fmla="*/ 1052876783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0" name="组合 27"/>
          <p:cNvGrpSpPr/>
          <p:nvPr/>
        </p:nvGrpSpPr>
        <p:grpSpPr bwMode="auto">
          <a:xfrm>
            <a:off x="6759007" y="1310566"/>
            <a:ext cx="866272" cy="865250"/>
            <a:chOff x="0" y="0"/>
            <a:chExt cx="1403797" cy="1403797"/>
          </a:xfrm>
        </p:grpSpPr>
        <p:sp>
          <p:nvSpPr>
            <p:cNvPr id="21" name="椭圆 2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34EA2"/>
            </a:solidFill>
            <a:ln w="12700">
              <a:solidFill>
                <a:srgbClr val="034EA2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sp>
          <p:nvSpPr>
            <p:cNvPr id="22" name="Freeform 41"/>
            <p:cNvSpPr>
              <a:spLocks noEditPoints="1" noChangeArrowhead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avLst/>
              <a:gdLst>
                <a:gd name="T0" fmla="*/ 2147483647 w 72"/>
                <a:gd name="T1" fmla="*/ 2147483647 h 58"/>
                <a:gd name="T2" fmla="*/ 2147483647 w 72"/>
                <a:gd name="T3" fmla="*/ 2147483647 h 58"/>
                <a:gd name="T4" fmla="*/ 2147483647 w 72"/>
                <a:gd name="T5" fmla="*/ 2147483647 h 58"/>
                <a:gd name="T6" fmla="*/ 2147483647 w 72"/>
                <a:gd name="T7" fmla="*/ 2147483647 h 58"/>
                <a:gd name="T8" fmla="*/ 2147483647 w 72"/>
                <a:gd name="T9" fmla="*/ 2147483647 h 58"/>
                <a:gd name="T10" fmla="*/ 2147483647 w 72"/>
                <a:gd name="T11" fmla="*/ 0 h 58"/>
                <a:gd name="T12" fmla="*/ 2147483647 w 72"/>
                <a:gd name="T13" fmla="*/ 0 h 58"/>
                <a:gd name="T14" fmla="*/ 2147483647 w 72"/>
                <a:gd name="T15" fmla="*/ 2147483647 h 58"/>
                <a:gd name="T16" fmla="*/ 2147483647 w 72"/>
                <a:gd name="T17" fmla="*/ 2147483647 h 58"/>
                <a:gd name="T18" fmla="*/ 2147483647 w 72"/>
                <a:gd name="T19" fmla="*/ 2147483647 h 58"/>
                <a:gd name="T20" fmla="*/ 2147483647 w 72"/>
                <a:gd name="T21" fmla="*/ 2147483647 h 58"/>
                <a:gd name="T22" fmla="*/ 0 w 72"/>
                <a:gd name="T23" fmla="*/ 2147483647 h 58"/>
                <a:gd name="T24" fmla="*/ 0 w 72"/>
                <a:gd name="T25" fmla="*/ 2147483647 h 58"/>
                <a:gd name="T26" fmla="*/ 2147483647 w 72"/>
                <a:gd name="T27" fmla="*/ 2147483647 h 58"/>
                <a:gd name="T28" fmla="*/ 2147483647 w 72"/>
                <a:gd name="T29" fmla="*/ 2147483647 h 58"/>
                <a:gd name="T30" fmla="*/ 2147483647 w 72"/>
                <a:gd name="T31" fmla="*/ 2147483647 h 58"/>
                <a:gd name="T32" fmla="*/ 2147483647 w 72"/>
                <a:gd name="T33" fmla="*/ 2147483647 h 58"/>
                <a:gd name="T34" fmla="*/ 0 w 72"/>
                <a:gd name="T35" fmla="*/ 2147483647 h 58"/>
                <a:gd name="T36" fmla="*/ 2147483647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2147483647 h 58"/>
                <a:gd name="T42" fmla="*/ 2147483647 w 72"/>
                <a:gd name="T43" fmla="*/ 2147483647 h 58"/>
                <a:gd name="T44" fmla="*/ 2147483647 w 72"/>
                <a:gd name="T45" fmla="*/ 2147483647 h 58"/>
                <a:gd name="T46" fmla="*/ 2147483647 w 72"/>
                <a:gd name="T47" fmla="*/ 2147483647 h 58"/>
                <a:gd name="T48" fmla="*/ 2147483647 w 72"/>
                <a:gd name="T49" fmla="*/ 2147483647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2147483647 h 58"/>
                <a:gd name="T58" fmla="*/ 2147483647 w 72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3" name="文本框 18"/>
          <p:cNvSpPr txBox="1">
            <a:spLocks noChangeArrowheads="1"/>
          </p:cNvSpPr>
          <p:nvPr/>
        </p:nvSpPr>
        <p:spPr bwMode="auto">
          <a:xfrm>
            <a:off x="864235" y="2383790"/>
            <a:ext cx="2011680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权限申请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8"/>
          <p:cNvSpPr txBox="1">
            <a:spLocks noChangeArrowheads="1"/>
          </p:cNvSpPr>
          <p:nvPr/>
        </p:nvSpPr>
        <p:spPr bwMode="auto">
          <a:xfrm>
            <a:off x="3141345" y="2383790"/>
            <a:ext cx="2632075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薪资方案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8"/>
          <p:cNvSpPr txBox="1">
            <a:spLocks noChangeArrowheads="1"/>
          </p:cNvSpPr>
          <p:nvPr/>
        </p:nvSpPr>
        <p:spPr bwMode="auto">
          <a:xfrm>
            <a:off x="6276163" y="2383946"/>
            <a:ext cx="1831784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薪资发放项目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2725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准备工作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85545" y="2941955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工资管理岗权限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024630" y="341947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薪资方案权限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07200" y="341947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薪资项目权限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五边形 31"/>
          <p:cNvSpPr/>
          <p:nvPr/>
        </p:nvSpPr>
        <p:spPr>
          <a:xfrm>
            <a:off x="893445" y="3057525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五边形 32"/>
          <p:cNvSpPr/>
          <p:nvPr/>
        </p:nvSpPr>
        <p:spPr>
          <a:xfrm>
            <a:off x="3709035" y="3535045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6807200" y="294703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发放项目取值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五边形 37"/>
          <p:cNvSpPr/>
          <p:nvPr/>
        </p:nvSpPr>
        <p:spPr>
          <a:xfrm>
            <a:off x="6491605" y="3082925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五边形 11"/>
          <p:cNvSpPr/>
          <p:nvPr/>
        </p:nvSpPr>
        <p:spPr>
          <a:xfrm>
            <a:off x="6491605" y="3524885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97325" y="294195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薪资方案维护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3709035" y="3057525"/>
            <a:ext cx="288290" cy="85090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半闭框 1"/>
          <p:cNvSpPr/>
          <p:nvPr/>
        </p:nvSpPr>
        <p:spPr>
          <a:xfrm rot="8160000">
            <a:off x="2751455" y="1459230"/>
            <a:ext cx="643890" cy="659130"/>
          </a:xfrm>
          <a:prstGeom prst="halfFram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半闭框 3"/>
          <p:cNvSpPr/>
          <p:nvPr/>
        </p:nvSpPr>
        <p:spPr>
          <a:xfrm rot="8160000">
            <a:off x="5290185" y="1459230"/>
            <a:ext cx="643890" cy="659130"/>
          </a:xfrm>
          <a:prstGeom prst="halfFram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7"/>
          <p:cNvGrpSpPr/>
          <p:nvPr/>
        </p:nvGrpSpPr>
        <p:grpSpPr bwMode="auto">
          <a:xfrm>
            <a:off x="4059992" y="1309117"/>
            <a:ext cx="865250" cy="866272"/>
            <a:chOff x="0" y="0"/>
            <a:chExt cx="1403797" cy="1403797"/>
          </a:xfrm>
          <a:solidFill>
            <a:srgbClr val="FFC000"/>
          </a:solidFill>
        </p:grpSpPr>
        <p:sp>
          <p:nvSpPr>
            <p:cNvPr id="7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8" name="组合 9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  <a:grpFill/>
          </p:grpSpPr>
          <p:sp>
            <p:nvSpPr>
              <p:cNvPr id="9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2147483647 h 280"/>
                  <a:gd name="T2" fmla="*/ 2147483647 w 166"/>
                  <a:gd name="T3" fmla="*/ 2147483647 h 280"/>
                  <a:gd name="T4" fmla="*/ 2147483647 w 166"/>
                  <a:gd name="T5" fmla="*/ 2147483647 h 280"/>
                  <a:gd name="T6" fmla="*/ 2147483647 w 166"/>
                  <a:gd name="T7" fmla="*/ 2147483647 h 280"/>
                  <a:gd name="T8" fmla="*/ 2147483647 w 166"/>
                  <a:gd name="T9" fmla="*/ 2147483647 h 280"/>
                  <a:gd name="T10" fmla="*/ 2147483647 w 166"/>
                  <a:gd name="T11" fmla="*/ 2147483647 h 280"/>
                  <a:gd name="T12" fmla="*/ 2147483647 w 166"/>
                  <a:gd name="T13" fmla="*/ 2147483647 h 280"/>
                  <a:gd name="T14" fmla="*/ 2147483647 w 166"/>
                  <a:gd name="T15" fmla="*/ 2147483647 h 280"/>
                  <a:gd name="T16" fmla="*/ 2147483647 w 166"/>
                  <a:gd name="T17" fmla="*/ 2147483647 h 280"/>
                  <a:gd name="T18" fmla="*/ 0 w 166"/>
                  <a:gd name="T19" fmla="*/ 2147483647 h 280"/>
                  <a:gd name="T20" fmla="*/ 0 w 166"/>
                  <a:gd name="T21" fmla="*/ 2147483647 h 280"/>
                  <a:gd name="T22" fmla="*/ 0 w 166"/>
                  <a:gd name="T23" fmla="*/ 2147483647 h 280"/>
                  <a:gd name="T24" fmla="*/ 0 w 166"/>
                  <a:gd name="T25" fmla="*/ 0 h 280"/>
                  <a:gd name="T26" fmla="*/ 2147483647 w 166"/>
                  <a:gd name="T27" fmla="*/ 0 h 280"/>
                  <a:gd name="T28" fmla="*/ 2147483647 w 166"/>
                  <a:gd name="T29" fmla="*/ 2147483647 h 280"/>
                  <a:gd name="T30" fmla="*/ 2147483647 w 166"/>
                  <a:gd name="T31" fmla="*/ 2147483647 h 280"/>
                  <a:gd name="T32" fmla="*/ 2147483647 w 166"/>
                  <a:gd name="T33" fmla="*/ 2147483647 h 280"/>
                  <a:gd name="T34" fmla="*/ 2147483647 w 166"/>
                  <a:gd name="T35" fmla="*/ 2147483647 h 280"/>
                  <a:gd name="T36" fmla="*/ 2147483647 w 166"/>
                  <a:gd name="T37" fmla="*/ 2147483647 h 280"/>
                  <a:gd name="T38" fmla="*/ 2147483647 w 166"/>
                  <a:gd name="T39" fmla="*/ 2147483647 h 280"/>
                  <a:gd name="T40" fmla="*/ 2147483647 w 166"/>
                  <a:gd name="T41" fmla="*/ 2147483647 h 280"/>
                  <a:gd name="T42" fmla="*/ 0 w 166"/>
                  <a:gd name="T43" fmla="*/ 2147483647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147483647 w 138"/>
                  <a:gd name="T1" fmla="*/ 2147483647 h 228"/>
                  <a:gd name="T2" fmla="*/ 2147483647 w 138"/>
                  <a:gd name="T3" fmla="*/ 2147483647 h 228"/>
                  <a:gd name="T4" fmla="*/ 2147483647 w 138"/>
                  <a:gd name="T5" fmla="*/ 2147483647 h 228"/>
                  <a:gd name="T6" fmla="*/ 2147483647 w 138"/>
                  <a:gd name="T7" fmla="*/ 2147483647 h 228"/>
                  <a:gd name="T8" fmla="*/ 2147483647 w 138"/>
                  <a:gd name="T9" fmla="*/ 2147483647 h 228"/>
                  <a:gd name="T10" fmla="*/ 2147483647 w 138"/>
                  <a:gd name="T11" fmla="*/ 2147483647 h 228"/>
                  <a:gd name="T12" fmla="*/ 2147483647 w 138"/>
                  <a:gd name="T13" fmla="*/ 2147483647 h 228"/>
                  <a:gd name="T14" fmla="*/ 2147483647 w 138"/>
                  <a:gd name="T15" fmla="*/ 2147483647 h 228"/>
                  <a:gd name="T16" fmla="*/ 2147483647 w 138"/>
                  <a:gd name="T17" fmla="*/ 2147483647 h 228"/>
                  <a:gd name="T18" fmla="*/ 2147483647 w 138"/>
                  <a:gd name="T19" fmla="*/ 2147483647 h 228"/>
                  <a:gd name="T20" fmla="*/ 0 w 138"/>
                  <a:gd name="T21" fmla="*/ 2147483647 h 228"/>
                  <a:gd name="T22" fmla="*/ 0 w 138"/>
                  <a:gd name="T23" fmla="*/ 2147483647 h 228"/>
                  <a:gd name="T24" fmla="*/ 2147483647 w 138"/>
                  <a:gd name="T25" fmla="*/ 2147483647 h 228"/>
                  <a:gd name="T26" fmla="*/ 2147483647 w 138"/>
                  <a:gd name="T27" fmla="*/ 2147483647 h 228"/>
                  <a:gd name="T28" fmla="*/ 2147483647 w 138"/>
                  <a:gd name="T29" fmla="*/ 2147483647 h 228"/>
                  <a:gd name="T30" fmla="*/ 2147483647 w 138"/>
                  <a:gd name="T31" fmla="*/ 2147483647 h 228"/>
                  <a:gd name="T32" fmla="*/ 2147483647 w 138"/>
                  <a:gd name="T33" fmla="*/ 2147483647 h 228"/>
                  <a:gd name="T34" fmla="*/ 2147483647 w 138"/>
                  <a:gd name="T35" fmla="*/ 2147483647 h 228"/>
                  <a:gd name="T36" fmla="*/ 2147483647 w 138"/>
                  <a:gd name="T37" fmla="*/ 2147483647 h 228"/>
                  <a:gd name="T38" fmla="*/ 0 w 138"/>
                  <a:gd name="T39" fmla="*/ 2147483647 h 228"/>
                  <a:gd name="T40" fmla="*/ 2147483647 w 138"/>
                  <a:gd name="T41" fmla="*/ 0 h 228"/>
                  <a:gd name="T42" fmla="*/ 2147483647 w 138"/>
                  <a:gd name="T43" fmla="*/ 2147483647 h 228"/>
                  <a:gd name="T44" fmla="*/ 2147483647 w 138"/>
                  <a:gd name="T45" fmla="*/ 2147483647 h 228"/>
                  <a:gd name="T46" fmla="*/ 2147483647 w 138"/>
                  <a:gd name="T47" fmla="*/ 2147483647 h 228"/>
                  <a:gd name="T48" fmla="*/ 2147483647 w 138"/>
                  <a:gd name="T49" fmla="*/ 2147483647 h 228"/>
                  <a:gd name="T50" fmla="*/ 2147483647 w 138"/>
                  <a:gd name="T51" fmla="*/ 2147483647 h 228"/>
                  <a:gd name="T52" fmla="*/ 2147483647 w 138"/>
                  <a:gd name="T53" fmla="*/ 2147483647 h 228"/>
                  <a:gd name="T54" fmla="*/ 2147483647 w 138"/>
                  <a:gd name="T55" fmla="*/ 2147483647 h 228"/>
                  <a:gd name="T56" fmla="*/ 2147483647 w 138"/>
                  <a:gd name="T57" fmla="*/ 2147483647 h 228"/>
                  <a:gd name="T58" fmla="*/ 2147483647 w 138"/>
                  <a:gd name="T59" fmla="*/ 2147483647 h 228"/>
                  <a:gd name="T60" fmla="*/ 2147483647 w 138"/>
                  <a:gd name="T61" fmla="*/ 2147483647 h 228"/>
                  <a:gd name="T62" fmla="*/ 2147483647 w 138"/>
                  <a:gd name="T63" fmla="*/ 0 h 228"/>
                  <a:gd name="T64" fmla="*/ 2147483647 w 138"/>
                  <a:gd name="T65" fmla="*/ 2147483647 h 228"/>
                  <a:gd name="T66" fmla="*/ 2147483647 w 138"/>
                  <a:gd name="T67" fmla="*/ 2147483647 h 228"/>
                  <a:gd name="T68" fmla="*/ 2147483647 w 138"/>
                  <a:gd name="T69" fmla="*/ 2147483647 h 228"/>
                  <a:gd name="T70" fmla="*/ 2147483647 w 138"/>
                  <a:gd name="T71" fmla="*/ 2147483647 h 228"/>
                  <a:gd name="T72" fmla="*/ 2147483647 w 138"/>
                  <a:gd name="T73" fmla="*/ 2147483647 h 228"/>
                  <a:gd name="T74" fmla="*/ 2147483647 w 138"/>
                  <a:gd name="T75" fmla="*/ 2147483647 h 228"/>
                  <a:gd name="T76" fmla="*/ 2147483647 w 138"/>
                  <a:gd name="T77" fmla="*/ 2147483647 h 228"/>
                  <a:gd name="T78" fmla="*/ 2147483647 w 138"/>
                  <a:gd name="T79" fmla="*/ 2147483647 h 228"/>
                  <a:gd name="T80" fmla="*/ 2147483647 w 138"/>
                  <a:gd name="T81" fmla="*/ 2147483647 h 228"/>
                  <a:gd name="T82" fmla="*/ 2147483647 w 138"/>
                  <a:gd name="T83" fmla="*/ 2147483647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147483647 h 160"/>
                  <a:gd name="T2" fmla="*/ 2147483647 w 94"/>
                  <a:gd name="T3" fmla="*/ 2147483647 h 160"/>
                  <a:gd name="T4" fmla="*/ 2147483647 w 94"/>
                  <a:gd name="T5" fmla="*/ 2147483647 h 160"/>
                  <a:gd name="T6" fmla="*/ 2147483647 w 94"/>
                  <a:gd name="T7" fmla="*/ 2147483647 h 160"/>
                  <a:gd name="T8" fmla="*/ 2147483647 w 94"/>
                  <a:gd name="T9" fmla="*/ 2147483647 h 160"/>
                  <a:gd name="T10" fmla="*/ 2147483647 w 94"/>
                  <a:gd name="T11" fmla="*/ 2147483647 h 160"/>
                  <a:gd name="T12" fmla="*/ 2147483647 w 94"/>
                  <a:gd name="T13" fmla="*/ 2147483647 h 160"/>
                  <a:gd name="T14" fmla="*/ 2147483647 w 94"/>
                  <a:gd name="T15" fmla="*/ 2147483647 h 160"/>
                  <a:gd name="T16" fmla="*/ 2147483647 w 94"/>
                  <a:gd name="T17" fmla="*/ 2147483647 h 160"/>
                  <a:gd name="T18" fmla="*/ 2147483647 w 94"/>
                  <a:gd name="T19" fmla="*/ 2147483647 h 160"/>
                  <a:gd name="T20" fmla="*/ 2147483647 w 94"/>
                  <a:gd name="T21" fmla="*/ 2147483647 h 160"/>
                  <a:gd name="T22" fmla="*/ 2147483647 w 94"/>
                  <a:gd name="T23" fmla="*/ 2147483647 h 160"/>
                  <a:gd name="T24" fmla="*/ 2147483647 w 94"/>
                  <a:gd name="T25" fmla="*/ 2147483647 h 160"/>
                  <a:gd name="T26" fmla="*/ 2147483647 w 94"/>
                  <a:gd name="T27" fmla="*/ 2147483647 h 160"/>
                  <a:gd name="T28" fmla="*/ 2147483647 w 94"/>
                  <a:gd name="T29" fmla="*/ 2147483647 h 160"/>
                  <a:gd name="T30" fmla="*/ 2147483647 w 94"/>
                  <a:gd name="T31" fmla="*/ 2147483647 h 160"/>
                  <a:gd name="T32" fmla="*/ 2147483647 w 94"/>
                  <a:gd name="T33" fmla="*/ 2147483647 h 160"/>
                  <a:gd name="T34" fmla="*/ 2147483647 w 94"/>
                  <a:gd name="T35" fmla="*/ 0 h 160"/>
                  <a:gd name="T36" fmla="*/ 2147483647 w 94"/>
                  <a:gd name="T37" fmla="*/ 0 h 160"/>
                  <a:gd name="T38" fmla="*/ 2147483647 w 94"/>
                  <a:gd name="T39" fmla="*/ 0 h 160"/>
                  <a:gd name="T40" fmla="*/ 2147483647 w 94"/>
                  <a:gd name="T41" fmla="*/ 0 h 160"/>
                  <a:gd name="T42" fmla="*/ 2147483647 w 94"/>
                  <a:gd name="T43" fmla="*/ 2147483647 h 160"/>
                  <a:gd name="T44" fmla="*/ 2147483647 w 94"/>
                  <a:gd name="T45" fmla="*/ 2147483647 h 160"/>
                  <a:gd name="T46" fmla="*/ 2147483647 w 94"/>
                  <a:gd name="T47" fmla="*/ 2147483647 h 160"/>
                  <a:gd name="T48" fmla="*/ 2147483647 w 94"/>
                  <a:gd name="T49" fmla="*/ 2147483647 h 160"/>
                  <a:gd name="T50" fmla="*/ 2147483647 w 94"/>
                  <a:gd name="T51" fmla="*/ 2147483647 h 160"/>
                  <a:gd name="T52" fmla="*/ 2147483647 w 94"/>
                  <a:gd name="T53" fmla="*/ 2147483647 h 160"/>
                  <a:gd name="T54" fmla="*/ 2147483647 w 94"/>
                  <a:gd name="T55" fmla="*/ 2147483647 h 160"/>
                  <a:gd name="T56" fmla="*/ 2147483647 w 94"/>
                  <a:gd name="T57" fmla="*/ 2147483647 h 160"/>
                  <a:gd name="T58" fmla="*/ 2147483647 w 94"/>
                  <a:gd name="T59" fmla="*/ 2147483647 h 160"/>
                  <a:gd name="T60" fmla="*/ 2147483647 w 94"/>
                  <a:gd name="T61" fmla="*/ 2147483647 h 160"/>
                  <a:gd name="T62" fmla="*/ 2147483647 w 94"/>
                  <a:gd name="T63" fmla="*/ 2147483647 h 160"/>
                  <a:gd name="T64" fmla="*/ 2147483647 w 94"/>
                  <a:gd name="T65" fmla="*/ 2147483647 h 160"/>
                  <a:gd name="T66" fmla="*/ 0 w 94"/>
                  <a:gd name="T67" fmla="*/ 2147483647 h 160"/>
                  <a:gd name="T68" fmla="*/ 0 w 94"/>
                  <a:gd name="T69" fmla="*/ 2147483647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5" name="组合 22"/>
          <p:cNvGrpSpPr/>
          <p:nvPr/>
        </p:nvGrpSpPr>
        <p:grpSpPr bwMode="auto">
          <a:xfrm>
            <a:off x="1498402" y="1309931"/>
            <a:ext cx="865250" cy="865250"/>
            <a:chOff x="0" y="0"/>
            <a:chExt cx="1403797" cy="1403797"/>
          </a:xfrm>
          <a:solidFill>
            <a:schemeClr val="tx2">
              <a:lumMod val="75000"/>
            </a:schemeClr>
          </a:solidFill>
        </p:grpSpPr>
        <p:sp>
          <p:nvSpPr>
            <p:cNvPr id="16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34EA2"/>
            </a:solidFill>
            <a:ln w="12700">
              <a:solidFill>
                <a:srgbClr val="034EA2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17" name="组合 24"/>
            <p:cNvGrpSpPr/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  <a:grpFill/>
          </p:grpSpPr>
          <p:sp>
            <p:nvSpPr>
              <p:cNvPr id="18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2147483647 w 52"/>
                  <a:gd name="T1" fmla="*/ 1287720650 h 52"/>
                  <a:gd name="T2" fmla="*/ 2147483647 w 52"/>
                  <a:gd name="T3" fmla="*/ 1096948243 h 52"/>
                  <a:gd name="T4" fmla="*/ 2147483647 w 52"/>
                  <a:gd name="T5" fmla="*/ 953868938 h 52"/>
                  <a:gd name="T6" fmla="*/ 2147483647 w 52"/>
                  <a:gd name="T7" fmla="*/ 620017227 h 52"/>
                  <a:gd name="T8" fmla="*/ 2147483647 w 52"/>
                  <a:gd name="T9" fmla="*/ 572317219 h 52"/>
                  <a:gd name="T10" fmla="*/ 1893363828 w 52"/>
                  <a:gd name="T11" fmla="*/ 620017227 h 52"/>
                  <a:gd name="T12" fmla="*/ 2035366631 w 52"/>
                  <a:gd name="T13" fmla="*/ 333851711 h 52"/>
                  <a:gd name="T14" fmla="*/ 1751361025 w 52"/>
                  <a:gd name="T15" fmla="*/ 95386203 h 52"/>
                  <a:gd name="T16" fmla="*/ 1514689686 w 52"/>
                  <a:gd name="T17" fmla="*/ 333851711 h 52"/>
                  <a:gd name="T18" fmla="*/ 1372686883 w 52"/>
                  <a:gd name="T19" fmla="*/ 47693102 h 52"/>
                  <a:gd name="T20" fmla="*/ 1278018348 w 52"/>
                  <a:gd name="T21" fmla="*/ 0 h 52"/>
                  <a:gd name="T22" fmla="*/ 899351086 w 52"/>
                  <a:gd name="T23" fmla="*/ 95386203 h 52"/>
                  <a:gd name="T24" fmla="*/ 852016818 w 52"/>
                  <a:gd name="T25" fmla="*/ 429237915 h 52"/>
                  <a:gd name="T26" fmla="*/ 568011212 w 52"/>
                  <a:gd name="T27" fmla="*/ 190772406 h 52"/>
                  <a:gd name="T28" fmla="*/ 284005606 w 52"/>
                  <a:gd name="T29" fmla="*/ 476931016 h 52"/>
                  <a:gd name="T30" fmla="*/ 473342677 w 52"/>
                  <a:gd name="T31" fmla="*/ 715403430 h 52"/>
                  <a:gd name="T32" fmla="*/ 142002803 w 52"/>
                  <a:gd name="T33" fmla="*/ 763096532 h 52"/>
                  <a:gd name="T34" fmla="*/ 94668535 w 52"/>
                  <a:gd name="T35" fmla="*/ 810789634 h 52"/>
                  <a:gd name="T36" fmla="*/ 0 w 52"/>
                  <a:gd name="T37" fmla="*/ 1192334446 h 52"/>
                  <a:gd name="T38" fmla="*/ 331339874 w 52"/>
                  <a:gd name="T39" fmla="*/ 1287720650 h 52"/>
                  <a:gd name="T40" fmla="*/ 94668535 w 52"/>
                  <a:gd name="T41" fmla="*/ 1478493056 h 52"/>
                  <a:gd name="T42" fmla="*/ 189337071 w 52"/>
                  <a:gd name="T43" fmla="*/ 1860044775 h 52"/>
                  <a:gd name="T44" fmla="*/ 284005606 w 52"/>
                  <a:gd name="T45" fmla="*/ 1907737877 h 52"/>
                  <a:gd name="T46" fmla="*/ 568011212 w 52"/>
                  <a:gd name="T47" fmla="*/ 1907737877 h 52"/>
                  <a:gd name="T48" fmla="*/ 473342677 w 52"/>
                  <a:gd name="T49" fmla="*/ 2147483647 h 52"/>
                  <a:gd name="T50" fmla="*/ 804682551 w 52"/>
                  <a:gd name="T51" fmla="*/ 2147483647 h 52"/>
                  <a:gd name="T52" fmla="*/ 994019622 w 52"/>
                  <a:gd name="T53" fmla="*/ 2146203385 h 52"/>
                  <a:gd name="T54" fmla="*/ 1088688157 w 52"/>
                  <a:gd name="T55" fmla="*/ 2147483647 h 52"/>
                  <a:gd name="T56" fmla="*/ 1136022425 w 52"/>
                  <a:gd name="T57" fmla="*/ 2147483647 h 52"/>
                  <a:gd name="T58" fmla="*/ 1514689686 w 52"/>
                  <a:gd name="T59" fmla="*/ 2147483647 h 52"/>
                  <a:gd name="T60" fmla="*/ 1562023954 w 52"/>
                  <a:gd name="T61" fmla="*/ 2147483647 h 52"/>
                  <a:gd name="T62" fmla="*/ 1656692489 w 52"/>
                  <a:gd name="T63" fmla="*/ 2098510283 h 52"/>
                  <a:gd name="T64" fmla="*/ 1893363828 w 52"/>
                  <a:gd name="T65" fmla="*/ 2147483647 h 52"/>
                  <a:gd name="T66" fmla="*/ 2147483647 w 52"/>
                  <a:gd name="T67" fmla="*/ 2050817182 h 52"/>
                  <a:gd name="T68" fmla="*/ 2147483647 w 52"/>
                  <a:gd name="T69" fmla="*/ 1955430978 h 52"/>
                  <a:gd name="T70" fmla="*/ 2035366631 w 52"/>
                  <a:gd name="T71" fmla="*/ 1669265463 h 52"/>
                  <a:gd name="T72" fmla="*/ 2147483647 w 52"/>
                  <a:gd name="T73" fmla="*/ 1716958564 h 52"/>
                  <a:gd name="T74" fmla="*/ 2147483647 w 52"/>
                  <a:gd name="T75" fmla="*/ 1383106853 h 52"/>
                  <a:gd name="T76" fmla="*/ 1562023954 w 52"/>
                  <a:gd name="T77" fmla="*/ 1335413751 h 52"/>
                  <a:gd name="T78" fmla="*/ 899351086 w 52"/>
                  <a:gd name="T79" fmla="*/ 1192334446 h 52"/>
                  <a:gd name="T80" fmla="*/ 1562023954 w 52"/>
                  <a:gd name="T81" fmla="*/ 1335413751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1560673257 w 37"/>
                  <a:gd name="T1" fmla="*/ 1387878316 h 37"/>
                  <a:gd name="T2" fmla="*/ 1466086999 w 37"/>
                  <a:gd name="T3" fmla="*/ 1148593483 h 37"/>
                  <a:gd name="T4" fmla="*/ 1702552644 w 37"/>
                  <a:gd name="T5" fmla="*/ 1196451833 h 37"/>
                  <a:gd name="T6" fmla="*/ 1749845773 w 37"/>
                  <a:gd name="T7" fmla="*/ 957160083 h 37"/>
                  <a:gd name="T8" fmla="*/ 1702552644 w 37"/>
                  <a:gd name="T9" fmla="*/ 861443383 h 37"/>
                  <a:gd name="T10" fmla="*/ 1513380128 w 37"/>
                  <a:gd name="T11" fmla="*/ 765726683 h 37"/>
                  <a:gd name="T12" fmla="*/ 1749845773 w 37"/>
                  <a:gd name="T13" fmla="*/ 670009983 h 37"/>
                  <a:gd name="T14" fmla="*/ 1655259515 w 37"/>
                  <a:gd name="T15" fmla="*/ 430725150 h 37"/>
                  <a:gd name="T16" fmla="*/ 1418793870 w 37"/>
                  <a:gd name="T17" fmla="*/ 478576583 h 37"/>
                  <a:gd name="T18" fmla="*/ 1466086999 w 37"/>
                  <a:gd name="T19" fmla="*/ 239291750 h 37"/>
                  <a:gd name="T20" fmla="*/ 1418793870 w 37"/>
                  <a:gd name="T21" fmla="*/ 191433400 h 37"/>
                  <a:gd name="T22" fmla="*/ 1135035096 w 37"/>
                  <a:gd name="T23" fmla="*/ 95716700 h 37"/>
                  <a:gd name="T24" fmla="*/ 993155709 w 37"/>
                  <a:gd name="T25" fmla="*/ 239291750 h 37"/>
                  <a:gd name="T26" fmla="*/ 898569451 w 37"/>
                  <a:gd name="T27" fmla="*/ 0 h 37"/>
                  <a:gd name="T28" fmla="*/ 662103806 w 37"/>
                  <a:gd name="T29" fmla="*/ 47858350 h 37"/>
                  <a:gd name="T30" fmla="*/ 662103806 w 37"/>
                  <a:gd name="T31" fmla="*/ 239291750 h 37"/>
                  <a:gd name="T32" fmla="*/ 472931290 w 37"/>
                  <a:gd name="T33" fmla="*/ 143575050 h 37"/>
                  <a:gd name="T34" fmla="*/ 378345032 w 37"/>
                  <a:gd name="T35" fmla="*/ 143575050 h 37"/>
                  <a:gd name="T36" fmla="*/ 189172516 w 37"/>
                  <a:gd name="T37" fmla="*/ 335008450 h 37"/>
                  <a:gd name="T38" fmla="*/ 331051903 w 37"/>
                  <a:gd name="T39" fmla="*/ 526434933 h 37"/>
                  <a:gd name="T40" fmla="*/ 141879387 w 37"/>
                  <a:gd name="T41" fmla="*/ 526434933 h 37"/>
                  <a:gd name="T42" fmla="*/ 0 w 37"/>
                  <a:gd name="T43" fmla="*/ 813585033 h 37"/>
                  <a:gd name="T44" fmla="*/ 47293129 w 37"/>
                  <a:gd name="T45" fmla="*/ 861443383 h 37"/>
                  <a:gd name="T46" fmla="*/ 236465645 w 37"/>
                  <a:gd name="T47" fmla="*/ 957160083 h 37"/>
                  <a:gd name="T48" fmla="*/ 47293129 w 37"/>
                  <a:gd name="T49" fmla="*/ 1100735133 h 37"/>
                  <a:gd name="T50" fmla="*/ 189172516 w 37"/>
                  <a:gd name="T51" fmla="*/ 1340019966 h 37"/>
                  <a:gd name="T52" fmla="*/ 378345032 w 37"/>
                  <a:gd name="T53" fmla="*/ 1292168534 h 37"/>
                  <a:gd name="T54" fmla="*/ 331051903 w 37"/>
                  <a:gd name="T55" fmla="*/ 1483595016 h 37"/>
                  <a:gd name="T56" fmla="*/ 331051903 w 37"/>
                  <a:gd name="T57" fmla="*/ 1579311716 h 37"/>
                  <a:gd name="T58" fmla="*/ 567517548 w 37"/>
                  <a:gd name="T59" fmla="*/ 1675028416 h 37"/>
                  <a:gd name="T60" fmla="*/ 614810677 w 37"/>
                  <a:gd name="T61" fmla="*/ 1675028416 h 37"/>
                  <a:gd name="T62" fmla="*/ 803983193 w 37"/>
                  <a:gd name="T63" fmla="*/ 1531453366 h 37"/>
                  <a:gd name="T64" fmla="*/ 803983193 w 37"/>
                  <a:gd name="T65" fmla="*/ 1770745116 h 37"/>
                  <a:gd name="T66" fmla="*/ 1087741967 w 37"/>
                  <a:gd name="T67" fmla="*/ 1722886766 h 37"/>
                  <a:gd name="T68" fmla="*/ 1135035096 w 37"/>
                  <a:gd name="T69" fmla="*/ 1675028416 h 37"/>
                  <a:gd name="T70" fmla="*/ 1182328225 w 37"/>
                  <a:gd name="T71" fmla="*/ 1483595016 h 37"/>
                  <a:gd name="T72" fmla="*/ 1324207612 w 37"/>
                  <a:gd name="T73" fmla="*/ 1627170066 h 37"/>
                  <a:gd name="T74" fmla="*/ 1560673257 w 37"/>
                  <a:gd name="T75" fmla="*/ 1435736666 h 37"/>
                  <a:gd name="T76" fmla="*/ 1040448838 w 37"/>
                  <a:gd name="T77" fmla="*/ 1052876783 h 37"/>
                  <a:gd name="T78" fmla="*/ 709396935 w 37"/>
                  <a:gd name="T79" fmla="*/ 717868333 h 37"/>
                  <a:gd name="T80" fmla="*/ 1040448838 w 37"/>
                  <a:gd name="T81" fmla="*/ 1052876783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0" name="组合 27"/>
          <p:cNvGrpSpPr/>
          <p:nvPr/>
        </p:nvGrpSpPr>
        <p:grpSpPr bwMode="auto">
          <a:xfrm>
            <a:off x="6819967" y="1310566"/>
            <a:ext cx="866272" cy="865250"/>
            <a:chOff x="0" y="0"/>
            <a:chExt cx="1403797" cy="1403797"/>
          </a:xfrm>
        </p:grpSpPr>
        <p:sp>
          <p:nvSpPr>
            <p:cNvPr id="21" name="椭圆 2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34EA2"/>
            </a:solidFill>
            <a:ln w="12700">
              <a:solidFill>
                <a:srgbClr val="034EA2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sp>
          <p:nvSpPr>
            <p:cNvPr id="22" name="Freeform 41"/>
            <p:cNvSpPr>
              <a:spLocks noEditPoints="1" noChangeArrowhead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avLst/>
              <a:gdLst>
                <a:gd name="T0" fmla="*/ 2147483647 w 72"/>
                <a:gd name="T1" fmla="*/ 2147483647 h 58"/>
                <a:gd name="T2" fmla="*/ 2147483647 w 72"/>
                <a:gd name="T3" fmla="*/ 2147483647 h 58"/>
                <a:gd name="T4" fmla="*/ 2147483647 w 72"/>
                <a:gd name="T5" fmla="*/ 2147483647 h 58"/>
                <a:gd name="T6" fmla="*/ 2147483647 w 72"/>
                <a:gd name="T7" fmla="*/ 2147483647 h 58"/>
                <a:gd name="T8" fmla="*/ 2147483647 w 72"/>
                <a:gd name="T9" fmla="*/ 2147483647 h 58"/>
                <a:gd name="T10" fmla="*/ 2147483647 w 72"/>
                <a:gd name="T11" fmla="*/ 0 h 58"/>
                <a:gd name="T12" fmla="*/ 2147483647 w 72"/>
                <a:gd name="T13" fmla="*/ 0 h 58"/>
                <a:gd name="T14" fmla="*/ 2147483647 w 72"/>
                <a:gd name="T15" fmla="*/ 2147483647 h 58"/>
                <a:gd name="T16" fmla="*/ 2147483647 w 72"/>
                <a:gd name="T17" fmla="*/ 2147483647 h 58"/>
                <a:gd name="T18" fmla="*/ 2147483647 w 72"/>
                <a:gd name="T19" fmla="*/ 2147483647 h 58"/>
                <a:gd name="T20" fmla="*/ 2147483647 w 72"/>
                <a:gd name="T21" fmla="*/ 2147483647 h 58"/>
                <a:gd name="T22" fmla="*/ 0 w 72"/>
                <a:gd name="T23" fmla="*/ 2147483647 h 58"/>
                <a:gd name="T24" fmla="*/ 0 w 72"/>
                <a:gd name="T25" fmla="*/ 2147483647 h 58"/>
                <a:gd name="T26" fmla="*/ 2147483647 w 72"/>
                <a:gd name="T27" fmla="*/ 2147483647 h 58"/>
                <a:gd name="T28" fmla="*/ 2147483647 w 72"/>
                <a:gd name="T29" fmla="*/ 2147483647 h 58"/>
                <a:gd name="T30" fmla="*/ 2147483647 w 72"/>
                <a:gd name="T31" fmla="*/ 2147483647 h 58"/>
                <a:gd name="T32" fmla="*/ 2147483647 w 72"/>
                <a:gd name="T33" fmla="*/ 2147483647 h 58"/>
                <a:gd name="T34" fmla="*/ 0 w 72"/>
                <a:gd name="T35" fmla="*/ 2147483647 h 58"/>
                <a:gd name="T36" fmla="*/ 2147483647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2147483647 h 58"/>
                <a:gd name="T42" fmla="*/ 2147483647 w 72"/>
                <a:gd name="T43" fmla="*/ 2147483647 h 58"/>
                <a:gd name="T44" fmla="*/ 2147483647 w 72"/>
                <a:gd name="T45" fmla="*/ 2147483647 h 58"/>
                <a:gd name="T46" fmla="*/ 2147483647 w 72"/>
                <a:gd name="T47" fmla="*/ 2147483647 h 58"/>
                <a:gd name="T48" fmla="*/ 2147483647 w 72"/>
                <a:gd name="T49" fmla="*/ 2147483647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2147483647 h 58"/>
                <a:gd name="T58" fmla="*/ 2147483647 w 72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3" name="文本框 18"/>
          <p:cNvSpPr txBox="1">
            <a:spLocks noChangeArrowheads="1"/>
          </p:cNvSpPr>
          <p:nvPr/>
        </p:nvSpPr>
        <p:spPr bwMode="auto">
          <a:xfrm>
            <a:off x="832485" y="2445385"/>
            <a:ext cx="2011680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薪资档案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8"/>
          <p:cNvSpPr txBox="1">
            <a:spLocks noChangeArrowheads="1"/>
          </p:cNvSpPr>
          <p:nvPr/>
        </p:nvSpPr>
        <p:spPr bwMode="auto">
          <a:xfrm>
            <a:off x="3264535" y="2445385"/>
            <a:ext cx="2632075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薪资发放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8"/>
          <p:cNvSpPr txBox="1">
            <a:spLocks noChangeArrowheads="1"/>
          </p:cNvSpPr>
          <p:nvPr/>
        </p:nvSpPr>
        <p:spPr bwMode="auto">
          <a:xfrm>
            <a:off x="6332678" y="2445541"/>
            <a:ext cx="1831784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结账处理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2725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薪资核算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74165" y="3444240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薪资档案维护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74165" y="375094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人员调入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74165" y="405765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组织内调配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五边形 31"/>
          <p:cNvSpPr/>
          <p:nvPr/>
        </p:nvSpPr>
        <p:spPr>
          <a:xfrm>
            <a:off x="1258570" y="3580130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五边形 32"/>
          <p:cNvSpPr/>
          <p:nvPr/>
        </p:nvSpPr>
        <p:spPr>
          <a:xfrm>
            <a:off x="1258570" y="3866515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1258570" y="4173220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4233545" y="372999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薪资核算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五边形 37"/>
          <p:cNvSpPr/>
          <p:nvPr/>
        </p:nvSpPr>
        <p:spPr>
          <a:xfrm>
            <a:off x="3917950" y="3865880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6879590" y="3444240"/>
            <a:ext cx="9829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计算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审批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879590" y="3750945"/>
            <a:ext cx="16941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发放申请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发放审批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879590" y="4057650"/>
            <a:ext cx="13385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发放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期末处理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五边形 43"/>
          <p:cNvSpPr/>
          <p:nvPr/>
        </p:nvSpPr>
        <p:spPr>
          <a:xfrm>
            <a:off x="6563995" y="3580130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五边形 44"/>
          <p:cNvSpPr/>
          <p:nvPr/>
        </p:nvSpPr>
        <p:spPr>
          <a:xfrm>
            <a:off x="6563995" y="3866515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五边形 45"/>
          <p:cNvSpPr/>
          <p:nvPr/>
        </p:nvSpPr>
        <p:spPr>
          <a:xfrm>
            <a:off x="6563995" y="4173220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33545" y="405638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数据接口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五边形 11"/>
          <p:cNvSpPr/>
          <p:nvPr/>
        </p:nvSpPr>
        <p:spPr>
          <a:xfrm>
            <a:off x="3917950" y="4192270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233545" y="3423285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发放项目数据维护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3917950" y="3559175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14500" y="2767330"/>
            <a:ext cx="1920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答疑环节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14500" y="2767330"/>
            <a:ext cx="1920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83707" y="2789684"/>
            <a:ext cx="373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谢谢您的观看！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c950a7b02087bf45327a2f9f8d3572c10dfcfd3"/>
          <p:cNvPicPr>
            <a:picLocks noChangeAspect="1"/>
          </p:cNvPicPr>
          <p:nvPr/>
        </p:nvPicPr>
        <p:blipFill>
          <a:blip r:embed="rId1"/>
          <a:srcRect b="8659"/>
          <a:stretch>
            <a:fillRect/>
          </a:stretch>
        </p:blipFill>
        <p:spPr>
          <a:xfrm rot="10800000">
            <a:off x="4267835" y="-34925"/>
            <a:ext cx="5813425" cy="3388995"/>
          </a:xfrm>
          <a:prstGeom prst="triangle">
            <a:avLst/>
          </a:prstGeom>
        </p:spPr>
      </p:pic>
      <p:sp>
        <p:nvSpPr>
          <p:cNvPr id="3" name="直角三角形 2"/>
          <p:cNvSpPr/>
          <p:nvPr/>
        </p:nvSpPr>
        <p:spPr>
          <a:xfrm rot="16200000">
            <a:off x="5180965" y="1265555"/>
            <a:ext cx="4166870" cy="375412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 flipH="1">
            <a:off x="3134995" y="-35560"/>
            <a:ext cx="6006465" cy="5261610"/>
          </a:xfrm>
          <a:prstGeom prst="parallelogram">
            <a:avLst>
              <a:gd name="adj" fmla="val 88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99080" y="-35560"/>
            <a:ext cx="1484630" cy="181483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774825" y="-626110"/>
            <a:ext cx="1644015" cy="19596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7" grpId="0"/>
      <p:bldP spid="3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2"/>
          <p:cNvSpPr/>
          <p:nvPr/>
        </p:nvSpPr>
        <p:spPr>
          <a:xfrm>
            <a:off x="-3204864" y="1635646"/>
            <a:ext cx="5364088" cy="11521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2"/>
          <p:cNvSpPr/>
          <p:nvPr/>
        </p:nvSpPr>
        <p:spPr>
          <a:xfrm>
            <a:off x="-1970942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5"/>
          <p:cNvGrpSpPr/>
          <p:nvPr/>
        </p:nvGrpSpPr>
        <p:grpSpPr>
          <a:xfrm>
            <a:off x="1200003" y="2645497"/>
            <a:ext cx="959221" cy="579863"/>
            <a:chOff x="5555940" y="620209"/>
            <a:chExt cx="1278961" cy="773150"/>
          </a:xfrm>
        </p:grpSpPr>
        <p:sp>
          <p:nvSpPr>
            <p:cNvPr id="46" name="TextBox 2"/>
            <p:cNvSpPr txBox="1"/>
            <p:nvPr/>
          </p:nvSpPr>
          <p:spPr>
            <a:xfrm>
              <a:off x="5555940" y="620209"/>
              <a:ext cx="1278961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62500"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  录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3"/>
            <p:cNvSpPr txBox="1"/>
            <p:nvPr/>
          </p:nvSpPr>
          <p:spPr>
            <a:xfrm>
              <a:off x="5555940" y="1116360"/>
              <a:ext cx="1269578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CONTENTS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 flipH="1">
            <a:off x="2296295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2132147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6225" y="3451225"/>
            <a:ext cx="1358900" cy="1802130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4554855" y="889000"/>
            <a:ext cx="3146425" cy="3430270"/>
            <a:chOff x="7173" y="1400"/>
            <a:chExt cx="4955" cy="5402"/>
          </a:xfrm>
        </p:grpSpPr>
        <p:grpSp>
          <p:nvGrpSpPr>
            <p:cNvPr id="3" name="Group 49"/>
            <p:cNvGrpSpPr/>
            <p:nvPr/>
          </p:nvGrpSpPr>
          <p:grpSpPr>
            <a:xfrm rot="0">
              <a:off x="7173" y="2574"/>
              <a:ext cx="725" cy="725"/>
              <a:chOff x="4806253" y="2982218"/>
              <a:chExt cx="613472" cy="613472"/>
            </a:xfrm>
          </p:grpSpPr>
          <p:sp>
            <p:nvSpPr>
              <p:cNvPr id="44" name="Oval 8"/>
              <p:cNvSpPr/>
              <p:nvPr/>
            </p:nvSpPr>
            <p:spPr>
              <a:xfrm>
                <a:off x="4806253" y="2982218"/>
                <a:ext cx="613472" cy="613472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9"/>
              <p:cNvSpPr/>
              <p:nvPr/>
            </p:nvSpPr>
            <p:spPr bwMode="auto">
              <a:xfrm>
                <a:off x="5000294" y="3171416"/>
                <a:ext cx="225388" cy="225388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" name="Group 50"/>
            <p:cNvGrpSpPr/>
            <p:nvPr/>
          </p:nvGrpSpPr>
          <p:grpSpPr>
            <a:xfrm rot="0">
              <a:off x="7173" y="3747"/>
              <a:ext cx="725" cy="725"/>
              <a:chOff x="4806253" y="3975596"/>
              <a:chExt cx="613472" cy="613472"/>
            </a:xfrm>
          </p:grpSpPr>
          <p:sp>
            <p:nvSpPr>
              <p:cNvPr id="42" name="Oval 11"/>
              <p:cNvSpPr/>
              <p:nvPr/>
            </p:nvSpPr>
            <p:spPr>
              <a:xfrm>
                <a:off x="4806253" y="3975596"/>
                <a:ext cx="613472" cy="613472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12"/>
              <p:cNvSpPr/>
              <p:nvPr/>
            </p:nvSpPr>
            <p:spPr bwMode="auto">
              <a:xfrm>
                <a:off x="5003891" y="4174066"/>
                <a:ext cx="197601" cy="225388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Group 51"/>
            <p:cNvGrpSpPr/>
            <p:nvPr/>
          </p:nvGrpSpPr>
          <p:grpSpPr>
            <a:xfrm rot="0">
              <a:off x="7173" y="4920"/>
              <a:ext cx="725" cy="725"/>
              <a:chOff x="4806253" y="4968974"/>
              <a:chExt cx="613472" cy="613472"/>
            </a:xfrm>
          </p:grpSpPr>
          <p:sp>
            <p:nvSpPr>
              <p:cNvPr id="35" name="Oval 17"/>
              <p:cNvSpPr/>
              <p:nvPr/>
            </p:nvSpPr>
            <p:spPr>
              <a:xfrm>
                <a:off x="4806253" y="4968974"/>
                <a:ext cx="613472" cy="613472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6" name="Group 18"/>
              <p:cNvGrpSpPr/>
              <p:nvPr/>
            </p:nvGrpSpPr>
            <p:grpSpPr bwMode="auto">
              <a:xfrm>
                <a:off x="4999337" y="5167444"/>
                <a:ext cx="225387" cy="225387"/>
                <a:chOff x="0" y="0"/>
                <a:chExt cx="577" cy="574"/>
              </a:xfrm>
              <a:solidFill>
                <a:schemeClr val="bg1"/>
              </a:solidFill>
            </p:grpSpPr>
            <p:sp>
              <p:nvSpPr>
                <p:cNvPr id="37" name="Freeform: Shape 19"/>
                <p:cNvSpPr/>
                <p:nvPr/>
              </p:nvSpPr>
              <p:spPr bwMode="auto">
                <a:xfrm>
                  <a:off x="368" y="368"/>
                  <a:ext cx="205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Freeform: Shape 20"/>
                <p:cNvSpPr/>
                <p:nvPr/>
              </p:nvSpPr>
              <p:spPr bwMode="auto">
                <a:xfrm>
                  <a:off x="328" y="304"/>
                  <a:ext cx="107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Freeform: Shape 21"/>
                <p:cNvSpPr/>
                <p:nvPr/>
              </p:nvSpPr>
              <p:spPr bwMode="auto">
                <a:xfrm>
                  <a:off x="0" y="0"/>
                  <a:ext cx="297" cy="289"/>
                </a:xfrm>
                <a:custGeom>
                  <a:avLst/>
                  <a:gdLst>
                    <a:gd name="T0" fmla="*/ 0 w 21222"/>
                    <a:gd name="T1" fmla="*/ 0 h 21211"/>
                    <a:gd name="T2" fmla="*/ 0 w 21222"/>
                    <a:gd name="T3" fmla="*/ 0 h 21211"/>
                    <a:gd name="T4" fmla="*/ 0 w 21222"/>
                    <a:gd name="T5" fmla="*/ 0 h 21211"/>
                    <a:gd name="T6" fmla="*/ 0 w 21222"/>
                    <a:gd name="T7" fmla="*/ 0 h 21211"/>
                    <a:gd name="T8" fmla="*/ 0 w 21222"/>
                    <a:gd name="T9" fmla="*/ 0 h 21211"/>
                    <a:gd name="T10" fmla="*/ 0 w 21222"/>
                    <a:gd name="T11" fmla="*/ 0 h 21211"/>
                    <a:gd name="T12" fmla="*/ 0 w 21222"/>
                    <a:gd name="T13" fmla="*/ 0 h 21211"/>
                    <a:gd name="T14" fmla="*/ 0 w 21222"/>
                    <a:gd name="T15" fmla="*/ 0 h 21211"/>
                    <a:gd name="T16" fmla="*/ 0 w 21222"/>
                    <a:gd name="T17" fmla="*/ 0 h 21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22" h="21211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Freeform: Shape 22"/>
                <p:cNvSpPr/>
                <p:nvPr/>
              </p:nvSpPr>
              <p:spPr bwMode="auto">
                <a:xfrm>
                  <a:off x="0" y="328"/>
                  <a:ext cx="298" cy="246"/>
                </a:xfrm>
                <a:custGeom>
                  <a:avLst/>
                  <a:gdLst>
                    <a:gd name="T0" fmla="*/ 0 w 21116"/>
                    <a:gd name="T1" fmla="*/ 0 h 21374"/>
                    <a:gd name="T2" fmla="*/ 0 w 21116"/>
                    <a:gd name="T3" fmla="*/ 0 h 21374"/>
                    <a:gd name="T4" fmla="*/ 0 w 21116"/>
                    <a:gd name="T5" fmla="*/ 0 h 21374"/>
                    <a:gd name="T6" fmla="*/ 0 w 21116"/>
                    <a:gd name="T7" fmla="*/ 0 h 21374"/>
                    <a:gd name="T8" fmla="*/ 0 w 21116"/>
                    <a:gd name="T9" fmla="*/ 0 h 21374"/>
                    <a:gd name="T10" fmla="*/ 0 w 21116"/>
                    <a:gd name="T11" fmla="*/ 0 h 21374"/>
                    <a:gd name="T12" fmla="*/ 0 w 21116"/>
                    <a:gd name="T13" fmla="*/ 0 h 21374"/>
                    <a:gd name="T14" fmla="*/ 0 w 21116"/>
                    <a:gd name="T15" fmla="*/ 0 h 21374"/>
                    <a:gd name="T16" fmla="*/ 0 w 21116"/>
                    <a:gd name="T17" fmla="*/ 0 h 21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16" h="21374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Freeform: Shape 23"/>
                <p:cNvSpPr/>
                <p:nvPr/>
              </p:nvSpPr>
              <p:spPr bwMode="auto">
                <a:xfrm>
                  <a:off x="240" y="0"/>
                  <a:ext cx="337" cy="385"/>
                </a:xfrm>
                <a:custGeom>
                  <a:avLst/>
                  <a:gdLst>
                    <a:gd name="T0" fmla="*/ 0 w 21345"/>
                    <a:gd name="T1" fmla="*/ 0 h 21376"/>
                    <a:gd name="T2" fmla="*/ 0 w 21345"/>
                    <a:gd name="T3" fmla="*/ 0 h 21376"/>
                    <a:gd name="T4" fmla="*/ 0 w 21345"/>
                    <a:gd name="T5" fmla="*/ 0 h 21376"/>
                    <a:gd name="T6" fmla="*/ 0 w 21345"/>
                    <a:gd name="T7" fmla="*/ 0 h 21376"/>
                    <a:gd name="T8" fmla="*/ 0 w 21345"/>
                    <a:gd name="T9" fmla="*/ 0 h 21376"/>
                    <a:gd name="T10" fmla="*/ 0 w 21345"/>
                    <a:gd name="T11" fmla="*/ 0 h 21376"/>
                    <a:gd name="T12" fmla="*/ 0 w 21345"/>
                    <a:gd name="T13" fmla="*/ 0 h 21376"/>
                    <a:gd name="T14" fmla="*/ 0 w 21345"/>
                    <a:gd name="T15" fmla="*/ 0 h 21376"/>
                    <a:gd name="T16" fmla="*/ 0 w 21345"/>
                    <a:gd name="T17" fmla="*/ 0 h 21376"/>
                    <a:gd name="T18" fmla="*/ 0 w 21345"/>
                    <a:gd name="T19" fmla="*/ 0 h 21376"/>
                    <a:gd name="T20" fmla="*/ 0 w 21345"/>
                    <a:gd name="T21" fmla="*/ 0 h 21376"/>
                    <a:gd name="T22" fmla="*/ 0 w 21345"/>
                    <a:gd name="T23" fmla="*/ 0 h 21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45" h="21376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7" name="Group 48"/>
            <p:cNvGrpSpPr/>
            <p:nvPr/>
          </p:nvGrpSpPr>
          <p:grpSpPr>
            <a:xfrm rot="0">
              <a:off x="7173" y="1400"/>
              <a:ext cx="725" cy="725"/>
              <a:chOff x="4806253" y="1988840"/>
              <a:chExt cx="613472" cy="613472"/>
            </a:xfrm>
          </p:grpSpPr>
          <p:sp>
            <p:nvSpPr>
              <p:cNvPr id="25" name="Oval 25"/>
              <p:cNvSpPr/>
              <p:nvPr/>
            </p:nvSpPr>
            <p:spPr>
              <a:xfrm>
                <a:off x="4806253" y="1988840"/>
                <a:ext cx="613472" cy="613472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8" name="Group 26"/>
              <p:cNvGrpSpPr/>
              <p:nvPr/>
            </p:nvGrpSpPr>
            <p:grpSpPr bwMode="auto">
              <a:xfrm>
                <a:off x="4998751" y="2166682"/>
                <a:ext cx="228478" cy="223844"/>
                <a:chOff x="0" y="0"/>
                <a:chExt cx="581" cy="573"/>
              </a:xfrm>
              <a:solidFill>
                <a:schemeClr val="bg1"/>
              </a:solidFill>
            </p:grpSpPr>
            <p:sp>
              <p:nvSpPr>
                <p:cNvPr id="27" name="Freeform: Shape 27"/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" name="Freeform: Shape 28"/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Freeform: Shape 29"/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Freeform: Shape 30"/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Freeform: Shape 31"/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Freeform: Shape 32"/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Freeform: Shape 33"/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Freeform: Shape 34"/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23" name="TextBox 35"/>
            <p:cNvSpPr txBox="1"/>
            <p:nvPr/>
          </p:nvSpPr>
          <p:spPr>
            <a:xfrm>
              <a:off x="8004" y="1480"/>
              <a:ext cx="4125" cy="522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培训目标及大纲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40"/>
            <p:cNvSpPr txBox="1"/>
            <p:nvPr/>
          </p:nvSpPr>
          <p:spPr>
            <a:xfrm>
              <a:off x="8104" y="2633"/>
              <a:ext cx="4010" cy="607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员工入职</a:t>
              </a:r>
              <a:endParaRPr 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43"/>
            <p:cNvSpPr txBox="1"/>
            <p:nvPr/>
          </p:nvSpPr>
          <p:spPr>
            <a:xfrm>
              <a:off x="8104" y="3784"/>
              <a:ext cx="3893" cy="661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人员变动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46"/>
            <p:cNvSpPr txBox="1"/>
            <p:nvPr/>
          </p:nvSpPr>
          <p:spPr>
            <a:xfrm>
              <a:off x="8104" y="4892"/>
              <a:ext cx="4025" cy="661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薪资核算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" name="Group 48"/>
            <p:cNvGrpSpPr/>
            <p:nvPr/>
          </p:nvGrpSpPr>
          <p:grpSpPr>
            <a:xfrm rot="0">
              <a:off x="7173" y="6078"/>
              <a:ext cx="725" cy="725"/>
              <a:chOff x="4806253" y="1988840"/>
              <a:chExt cx="613472" cy="613472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806253" y="1988840"/>
                <a:ext cx="613472" cy="613472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</a:p>
            </p:txBody>
          </p:sp>
          <p:grpSp>
            <p:nvGrpSpPr>
              <p:cNvPr id="36" name="Group 26"/>
              <p:cNvGrpSpPr/>
              <p:nvPr/>
            </p:nvGrpSpPr>
            <p:grpSpPr bwMode="auto">
              <a:xfrm>
                <a:off x="4998751" y="2166682"/>
                <a:ext cx="228478" cy="223844"/>
                <a:chOff x="0" y="0"/>
                <a:chExt cx="581" cy="573"/>
              </a:xfrm>
              <a:solidFill>
                <a:schemeClr val="bg1"/>
              </a:solidFill>
            </p:grpSpPr>
            <p:sp>
              <p:nvSpPr>
                <p:cNvPr id="49" name="Freeform: Shape 27"/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p>
                  <a:pPr algn="ctr"/>
                </a:p>
              </p:txBody>
            </p:sp>
            <p:sp>
              <p:nvSpPr>
                <p:cNvPr id="51" name="Freeform: Shape 28"/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p>
                  <a:pPr algn="ctr"/>
                </a:p>
              </p:txBody>
            </p:sp>
            <p:sp>
              <p:nvSpPr>
                <p:cNvPr id="54" name="Freeform: Shape 29"/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p>
                  <a:pPr algn="ctr"/>
                </a:p>
              </p:txBody>
            </p:sp>
            <p:sp>
              <p:nvSpPr>
                <p:cNvPr id="55" name="Freeform: Shape 30"/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p>
                  <a:pPr algn="ctr"/>
                </a:p>
              </p:txBody>
            </p:sp>
            <p:sp>
              <p:nvSpPr>
                <p:cNvPr id="56" name="Freeform: Shape 31"/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p>
                  <a:pPr algn="ctr"/>
                </a:p>
              </p:txBody>
            </p:sp>
            <p:sp>
              <p:nvSpPr>
                <p:cNvPr id="57" name="Freeform: Shape 32"/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p>
                  <a:pPr algn="ctr"/>
                </a:p>
              </p:txBody>
            </p:sp>
            <p:sp>
              <p:nvSpPr>
                <p:cNvPr id="58" name="Freeform: Shape 33"/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p>
                  <a:pPr algn="ctr"/>
                </a:p>
              </p:txBody>
            </p:sp>
            <p:sp>
              <p:nvSpPr>
                <p:cNvPr id="59" name="Freeform: Shape 34"/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p>
                  <a:pPr algn="ctr"/>
                </a:p>
              </p:txBody>
            </p:sp>
          </p:grpSp>
        </p:grpSp>
        <p:sp>
          <p:nvSpPr>
            <p:cNvPr id="60" name="TextBox 35"/>
            <p:cNvSpPr txBox="1"/>
            <p:nvPr/>
          </p:nvSpPr>
          <p:spPr>
            <a:xfrm>
              <a:off x="8004" y="6158"/>
              <a:ext cx="4125" cy="522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答疑环节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48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500" y="2330450"/>
            <a:ext cx="5152390" cy="1120775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767715" y="1483360"/>
            <a:ext cx="6315710" cy="2097405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3"/>
          <p:cNvSpPr txBox="1"/>
          <p:nvPr/>
        </p:nvSpPr>
        <p:spPr>
          <a:xfrm>
            <a:off x="458778" y="2122391"/>
            <a:ext cx="40939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培训目标及大纲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1335" y="2767330"/>
            <a:ext cx="33007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28" grpId="0" animBg="1"/>
      <p:bldP spid="26" grpId="0" bldLvl="0" animBg="1"/>
      <p:bldP spid="9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0910" y="1157605"/>
            <a:ext cx="8455025" cy="2985346"/>
            <a:chOff x="1163808" y="834706"/>
            <a:chExt cx="11327260" cy="3936382"/>
          </a:xfrm>
        </p:grpSpPr>
        <p:grpSp>
          <p:nvGrpSpPr>
            <p:cNvPr id="3" name="组合 2"/>
            <p:cNvGrpSpPr/>
            <p:nvPr/>
          </p:nvGrpSpPr>
          <p:grpSpPr>
            <a:xfrm>
              <a:off x="1163808" y="1621587"/>
              <a:ext cx="2583760" cy="2882363"/>
              <a:chOff x="971551" y="1355725"/>
              <a:chExt cx="1978025" cy="2206624"/>
            </a:xfrm>
          </p:grpSpPr>
          <p:grpSp>
            <p:nvGrpSpPr>
              <p:cNvPr id="4" name="Group 5"/>
              <p:cNvGrpSpPr>
                <a:grpSpLocks noChangeAspect="1"/>
              </p:cNvGrpSpPr>
              <p:nvPr/>
            </p:nvGrpSpPr>
            <p:grpSpPr bwMode="auto">
              <a:xfrm>
                <a:off x="971551" y="1355725"/>
                <a:ext cx="1978025" cy="2206624"/>
                <a:chOff x="612" y="854"/>
                <a:chExt cx="1246" cy="1390"/>
              </a:xfrm>
            </p:grpSpPr>
            <p:sp>
              <p:nvSpPr>
                <p:cNvPr id="43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12" y="1023"/>
                  <a:ext cx="1200" cy="1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  <p:sp>
              <p:nvSpPr>
                <p:cNvPr id="44" name="Freeform 6"/>
                <p:cNvSpPr/>
                <p:nvPr/>
              </p:nvSpPr>
              <p:spPr bwMode="auto">
                <a:xfrm>
                  <a:off x="644" y="854"/>
                  <a:ext cx="1214" cy="1221"/>
                </a:xfrm>
                <a:custGeom>
                  <a:avLst/>
                  <a:gdLst>
                    <a:gd name="T0" fmla="*/ 88 w 176"/>
                    <a:gd name="T1" fmla="*/ 0 h 177"/>
                    <a:gd name="T2" fmla="*/ 0 w 176"/>
                    <a:gd name="T3" fmla="*/ 88 h 177"/>
                    <a:gd name="T4" fmla="*/ 88 w 176"/>
                    <a:gd name="T5" fmla="*/ 177 h 177"/>
                    <a:gd name="T6" fmla="*/ 176 w 176"/>
                    <a:gd name="T7" fmla="*/ 88 h 177"/>
                    <a:gd name="T8" fmla="*/ 176 w 176"/>
                    <a:gd name="T9" fmla="*/ 0 h 177"/>
                    <a:gd name="T10" fmla="*/ 88 w 176"/>
                    <a:gd name="T11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6" h="177">
                      <a:moveTo>
                        <a:pt x="88" y="0"/>
                      </a:moveTo>
                      <a:cubicBezTo>
                        <a:pt x="39" y="0"/>
                        <a:pt x="0" y="40"/>
                        <a:pt x="0" y="88"/>
                      </a:cubicBezTo>
                      <a:cubicBezTo>
                        <a:pt x="0" y="137"/>
                        <a:pt x="39" y="177"/>
                        <a:pt x="88" y="177"/>
                      </a:cubicBezTo>
                      <a:cubicBezTo>
                        <a:pt x="137" y="177"/>
                        <a:pt x="176" y="137"/>
                        <a:pt x="176" y="88"/>
                      </a:cubicBezTo>
                      <a:cubicBezTo>
                        <a:pt x="176" y="0"/>
                        <a:pt x="176" y="0"/>
                        <a:pt x="176" y="0"/>
                      </a:cubicBez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</p:grpSp>
          <p:sp>
            <p:nvSpPr>
              <p:cNvPr id="42" name="矩形 41"/>
              <p:cNvSpPr/>
              <p:nvPr/>
            </p:nvSpPr>
            <p:spPr>
              <a:xfrm>
                <a:off x="1265078" y="2182262"/>
                <a:ext cx="1442189" cy="28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zh-CN" sz="2800" b="1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引语</a:t>
                </a:r>
                <a:endParaRPr lang="zh-CN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4206813" y="834706"/>
              <a:ext cx="8284255" cy="3529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为提高地区薪资核算人员工作效率，以及确保月薪、年终双薪及年终奖的准确性。本次将由驻富力</a:t>
              </a: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NC</a:t>
              </a: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财务运维组顾问为大家讲解如何把薪资业务与系统相结合，以下为主要培训内容：员工入职以及转档，人员变动、薪资核算具体操作流程、注意事项。</a:t>
              </a:r>
              <a:endParaRPr lang="zh-CN" altLang="en-US" sz="14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endParaRPr lang="zh-CN" altLang="en-US" sz="14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sz="1400" b="1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涉及范围：</a:t>
              </a:r>
              <a:r>
                <a:rPr lang="en-US" altLang="zh-CN" sz="1400" b="1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NC</a:t>
              </a:r>
              <a:r>
                <a:rPr lang="zh-CN" altLang="en-US" sz="1400" b="1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财务系统</a:t>
              </a:r>
              <a:r>
                <a:rPr lang="en-US" altLang="zh-CN" sz="1400" b="1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1400" b="1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人力资本（人员信息、人员变动、薪酬管理）</a:t>
              </a:r>
              <a:endParaRPr lang="zh-CN" altLang="en-US" sz="14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endParaRPr lang="zh-CN" altLang="en-US" sz="14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sz="1400" b="1" dirty="0">
                  <a:solidFill>
                    <a:srgbClr val="94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预计培训时间：预计</a:t>
              </a:r>
              <a:r>
                <a:rPr lang="en-US" altLang="zh-CN" sz="1400" b="1" dirty="0">
                  <a:solidFill>
                    <a:srgbClr val="94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2.5</a:t>
              </a:r>
              <a:r>
                <a:rPr lang="zh-CN" altLang="en-US" sz="1400" b="1" dirty="0">
                  <a:solidFill>
                    <a:srgbClr val="94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个小时</a:t>
              </a:r>
              <a:endParaRPr lang="zh-CN" altLang="en-US" sz="1400" b="1" dirty="0">
                <a:solidFill>
                  <a:srgbClr val="9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Group 22"/>
            <p:cNvGrpSpPr>
              <a:grpSpLocks noChangeAspect="1"/>
            </p:cNvGrpSpPr>
            <p:nvPr/>
          </p:nvGrpSpPr>
          <p:grpSpPr bwMode="auto">
            <a:xfrm rot="0">
              <a:off x="8566889" y="4601049"/>
              <a:ext cx="420950" cy="170039"/>
              <a:chOff x="2685" y="2395"/>
              <a:chExt cx="203" cy="82"/>
            </a:xfrm>
          </p:grpSpPr>
          <p:sp>
            <p:nvSpPr>
              <p:cNvPr id="19" name="Freeform 60"/>
              <p:cNvSpPr>
                <a:spLocks noEditPoints="1"/>
              </p:cNvSpPr>
              <p:nvPr/>
            </p:nvSpPr>
            <p:spPr bwMode="auto">
              <a:xfrm>
                <a:off x="2685" y="2395"/>
                <a:ext cx="66" cy="82"/>
              </a:xfrm>
              <a:custGeom>
                <a:avLst/>
                <a:gdLst>
                  <a:gd name="T0" fmla="*/ 28 w 28"/>
                  <a:gd name="T1" fmla="*/ 18 h 35"/>
                  <a:gd name="T2" fmla="*/ 27 w 28"/>
                  <a:gd name="T3" fmla="*/ 25 h 35"/>
                  <a:gd name="T4" fmla="*/ 25 w 28"/>
                  <a:gd name="T5" fmla="*/ 31 h 35"/>
                  <a:gd name="T6" fmla="*/ 20 w 28"/>
                  <a:gd name="T7" fmla="*/ 34 h 35"/>
                  <a:gd name="T8" fmla="*/ 14 w 28"/>
                  <a:gd name="T9" fmla="*/ 35 h 35"/>
                  <a:gd name="T10" fmla="*/ 7 w 28"/>
                  <a:gd name="T11" fmla="*/ 34 h 35"/>
                  <a:gd name="T12" fmla="*/ 3 w 28"/>
                  <a:gd name="T13" fmla="*/ 31 h 35"/>
                  <a:gd name="T14" fmla="*/ 1 w 28"/>
                  <a:gd name="T15" fmla="*/ 25 h 35"/>
                  <a:gd name="T16" fmla="*/ 0 w 28"/>
                  <a:gd name="T17" fmla="*/ 18 h 35"/>
                  <a:gd name="T18" fmla="*/ 1 w 28"/>
                  <a:gd name="T19" fmla="*/ 10 h 35"/>
                  <a:gd name="T20" fmla="*/ 3 w 28"/>
                  <a:gd name="T21" fmla="*/ 5 h 35"/>
                  <a:gd name="T22" fmla="*/ 8 w 28"/>
                  <a:gd name="T23" fmla="*/ 1 h 35"/>
                  <a:gd name="T24" fmla="*/ 14 w 28"/>
                  <a:gd name="T25" fmla="*/ 0 h 35"/>
                  <a:gd name="T26" fmla="*/ 20 w 28"/>
                  <a:gd name="T27" fmla="*/ 1 h 35"/>
                  <a:gd name="T28" fmla="*/ 25 w 28"/>
                  <a:gd name="T29" fmla="*/ 5 h 35"/>
                  <a:gd name="T30" fmla="*/ 27 w 28"/>
                  <a:gd name="T31" fmla="*/ 10 h 35"/>
                  <a:gd name="T32" fmla="*/ 28 w 28"/>
                  <a:gd name="T33" fmla="*/ 18 h 35"/>
                  <a:gd name="T34" fmla="*/ 19 w 28"/>
                  <a:gd name="T35" fmla="*/ 18 h 35"/>
                  <a:gd name="T36" fmla="*/ 18 w 28"/>
                  <a:gd name="T37" fmla="*/ 9 h 35"/>
                  <a:gd name="T38" fmla="*/ 14 w 28"/>
                  <a:gd name="T39" fmla="*/ 6 h 35"/>
                  <a:gd name="T40" fmla="*/ 10 w 28"/>
                  <a:gd name="T41" fmla="*/ 9 h 35"/>
                  <a:gd name="T42" fmla="*/ 9 w 28"/>
                  <a:gd name="T43" fmla="*/ 18 h 35"/>
                  <a:gd name="T44" fmla="*/ 10 w 28"/>
                  <a:gd name="T45" fmla="*/ 27 h 35"/>
                  <a:gd name="T46" fmla="*/ 14 w 28"/>
                  <a:gd name="T47" fmla="*/ 29 h 35"/>
                  <a:gd name="T48" fmla="*/ 18 w 28"/>
                  <a:gd name="T49" fmla="*/ 27 h 35"/>
                  <a:gd name="T50" fmla="*/ 19 w 28"/>
                  <a:gd name="T51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35">
                    <a:moveTo>
                      <a:pt x="28" y="18"/>
                    </a:moveTo>
                    <a:cubicBezTo>
                      <a:pt x="28" y="21"/>
                      <a:pt x="28" y="23"/>
                      <a:pt x="27" y="25"/>
                    </a:cubicBezTo>
                    <a:cubicBezTo>
                      <a:pt x="27" y="28"/>
                      <a:pt x="26" y="30"/>
                      <a:pt x="25" y="31"/>
                    </a:cubicBezTo>
                    <a:cubicBezTo>
                      <a:pt x="24" y="32"/>
                      <a:pt x="22" y="34"/>
                      <a:pt x="20" y="34"/>
                    </a:cubicBezTo>
                    <a:cubicBezTo>
                      <a:pt x="19" y="35"/>
                      <a:pt x="17" y="35"/>
                      <a:pt x="14" y="35"/>
                    </a:cubicBezTo>
                    <a:cubicBezTo>
                      <a:pt x="11" y="35"/>
                      <a:pt x="9" y="35"/>
                      <a:pt x="7" y="34"/>
                    </a:cubicBezTo>
                    <a:cubicBezTo>
                      <a:pt x="6" y="34"/>
                      <a:pt x="4" y="32"/>
                      <a:pt x="3" y="31"/>
                    </a:cubicBezTo>
                    <a:cubicBezTo>
                      <a:pt x="2" y="29"/>
                      <a:pt x="1" y="28"/>
                      <a:pt x="1" y="25"/>
                    </a:cubicBezTo>
                    <a:cubicBezTo>
                      <a:pt x="0" y="23"/>
                      <a:pt x="0" y="21"/>
                      <a:pt x="0" y="18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1" y="8"/>
                      <a:pt x="2" y="6"/>
                      <a:pt x="3" y="5"/>
                    </a:cubicBezTo>
                    <a:cubicBezTo>
                      <a:pt x="4" y="3"/>
                      <a:pt x="6" y="2"/>
                      <a:pt x="8" y="1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7" y="0"/>
                      <a:pt x="19" y="1"/>
                      <a:pt x="20" y="1"/>
                    </a:cubicBezTo>
                    <a:cubicBezTo>
                      <a:pt x="22" y="2"/>
                      <a:pt x="24" y="3"/>
                      <a:pt x="25" y="5"/>
                    </a:cubicBezTo>
                    <a:cubicBezTo>
                      <a:pt x="26" y="6"/>
                      <a:pt x="27" y="8"/>
                      <a:pt x="27" y="10"/>
                    </a:cubicBezTo>
                    <a:cubicBezTo>
                      <a:pt x="28" y="12"/>
                      <a:pt x="28" y="15"/>
                      <a:pt x="28" y="18"/>
                    </a:cubicBezTo>
                    <a:moveTo>
                      <a:pt x="19" y="18"/>
                    </a:moveTo>
                    <a:cubicBezTo>
                      <a:pt x="19" y="14"/>
                      <a:pt x="19" y="11"/>
                      <a:pt x="18" y="9"/>
                    </a:cubicBezTo>
                    <a:cubicBezTo>
                      <a:pt x="17" y="7"/>
                      <a:pt x="16" y="6"/>
                      <a:pt x="14" y="6"/>
                    </a:cubicBezTo>
                    <a:cubicBezTo>
                      <a:pt x="12" y="6"/>
                      <a:pt x="11" y="7"/>
                      <a:pt x="10" y="9"/>
                    </a:cubicBezTo>
                    <a:cubicBezTo>
                      <a:pt x="9" y="11"/>
                      <a:pt x="9" y="14"/>
                      <a:pt x="9" y="18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1" y="28"/>
                      <a:pt x="12" y="29"/>
                      <a:pt x="14" y="29"/>
                    </a:cubicBezTo>
                    <a:cubicBezTo>
                      <a:pt x="16" y="29"/>
                      <a:pt x="17" y="28"/>
                      <a:pt x="18" y="27"/>
                    </a:cubicBezTo>
                    <a:cubicBezTo>
                      <a:pt x="19" y="25"/>
                      <a:pt x="19" y="22"/>
                      <a:pt x="19" y="18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  <p:sp>
            <p:nvSpPr>
              <p:cNvPr id="20" name="Freeform 61"/>
              <p:cNvSpPr>
                <a:spLocks noEditPoints="1"/>
              </p:cNvSpPr>
              <p:nvPr/>
            </p:nvSpPr>
            <p:spPr bwMode="auto">
              <a:xfrm>
                <a:off x="2765" y="2395"/>
                <a:ext cx="123" cy="82"/>
              </a:xfrm>
              <a:custGeom>
                <a:avLst/>
                <a:gdLst>
                  <a:gd name="T0" fmla="*/ 20 w 52"/>
                  <a:gd name="T1" fmla="*/ 11 h 35"/>
                  <a:gd name="T2" fmla="*/ 18 w 52"/>
                  <a:gd name="T3" fmla="*/ 20 h 35"/>
                  <a:gd name="T4" fmla="*/ 10 w 52"/>
                  <a:gd name="T5" fmla="*/ 22 h 35"/>
                  <a:gd name="T6" fmla="*/ 2 w 52"/>
                  <a:gd name="T7" fmla="*/ 20 h 35"/>
                  <a:gd name="T8" fmla="*/ 0 w 52"/>
                  <a:gd name="T9" fmla="*/ 11 h 35"/>
                  <a:gd name="T10" fmla="*/ 2 w 52"/>
                  <a:gd name="T11" fmla="*/ 3 h 35"/>
                  <a:gd name="T12" fmla="*/ 10 w 52"/>
                  <a:gd name="T13" fmla="*/ 0 h 35"/>
                  <a:gd name="T14" fmla="*/ 18 w 52"/>
                  <a:gd name="T15" fmla="*/ 3 h 35"/>
                  <a:gd name="T16" fmla="*/ 20 w 52"/>
                  <a:gd name="T17" fmla="*/ 11 h 35"/>
                  <a:gd name="T18" fmla="*/ 14 w 52"/>
                  <a:gd name="T19" fmla="*/ 11 h 35"/>
                  <a:gd name="T20" fmla="*/ 13 w 52"/>
                  <a:gd name="T21" fmla="*/ 6 h 35"/>
                  <a:gd name="T22" fmla="*/ 10 w 52"/>
                  <a:gd name="T23" fmla="*/ 5 h 35"/>
                  <a:gd name="T24" fmla="*/ 7 w 52"/>
                  <a:gd name="T25" fmla="*/ 6 h 35"/>
                  <a:gd name="T26" fmla="*/ 6 w 52"/>
                  <a:gd name="T27" fmla="*/ 11 h 35"/>
                  <a:gd name="T28" fmla="*/ 7 w 52"/>
                  <a:gd name="T29" fmla="*/ 16 h 35"/>
                  <a:gd name="T30" fmla="*/ 10 w 52"/>
                  <a:gd name="T31" fmla="*/ 17 h 35"/>
                  <a:gd name="T32" fmla="*/ 13 w 52"/>
                  <a:gd name="T33" fmla="*/ 16 h 35"/>
                  <a:gd name="T34" fmla="*/ 14 w 52"/>
                  <a:gd name="T35" fmla="*/ 11 h 35"/>
                  <a:gd name="T36" fmla="*/ 38 w 52"/>
                  <a:gd name="T37" fmla="*/ 1 h 35"/>
                  <a:gd name="T38" fmla="*/ 20 w 52"/>
                  <a:gd name="T39" fmla="*/ 35 h 35"/>
                  <a:gd name="T40" fmla="*/ 14 w 52"/>
                  <a:gd name="T41" fmla="*/ 35 h 35"/>
                  <a:gd name="T42" fmla="*/ 32 w 52"/>
                  <a:gd name="T43" fmla="*/ 1 h 35"/>
                  <a:gd name="T44" fmla="*/ 38 w 52"/>
                  <a:gd name="T45" fmla="*/ 1 h 35"/>
                  <a:gd name="T46" fmla="*/ 52 w 52"/>
                  <a:gd name="T47" fmla="*/ 24 h 35"/>
                  <a:gd name="T48" fmla="*/ 50 w 52"/>
                  <a:gd name="T49" fmla="*/ 33 h 35"/>
                  <a:gd name="T50" fmla="*/ 42 w 52"/>
                  <a:gd name="T51" fmla="*/ 35 h 35"/>
                  <a:gd name="T52" fmla="*/ 34 w 52"/>
                  <a:gd name="T53" fmla="*/ 33 h 35"/>
                  <a:gd name="T54" fmla="*/ 32 w 52"/>
                  <a:gd name="T55" fmla="*/ 24 h 35"/>
                  <a:gd name="T56" fmla="*/ 35 w 52"/>
                  <a:gd name="T57" fmla="*/ 16 h 35"/>
                  <a:gd name="T58" fmla="*/ 42 w 52"/>
                  <a:gd name="T59" fmla="*/ 13 h 35"/>
                  <a:gd name="T60" fmla="*/ 50 w 52"/>
                  <a:gd name="T61" fmla="*/ 16 h 35"/>
                  <a:gd name="T62" fmla="*/ 52 w 52"/>
                  <a:gd name="T63" fmla="*/ 24 h 35"/>
                  <a:gd name="T64" fmla="*/ 46 w 52"/>
                  <a:gd name="T65" fmla="*/ 24 h 35"/>
                  <a:gd name="T66" fmla="*/ 45 w 52"/>
                  <a:gd name="T67" fmla="*/ 19 h 35"/>
                  <a:gd name="T68" fmla="*/ 42 w 52"/>
                  <a:gd name="T69" fmla="*/ 18 h 35"/>
                  <a:gd name="T70" fmla="*/ 39 w 52"/>
                  <a:gd name="T71" fmla="*/ 19 h 35"/>
                  <a:gd name="T72" fmla="*/ 39 w 52"/>
                  <a:gd name="T73" fmla="*/ 24 h 35"/>
                  <a:gd name="T74" fmla="*/ 39 w 52"/>
                  <a:gd name="T75" fmla="*/ 29 h 35"/>
                  <a:gd name="T76" fmla="*/ 42 w 52"/>
                  <a:gd name="T77" fmla="*/ 31 h 35"/>
                  <a:gd name="T78" fmla="*/ 45 w 52"/>
                  <a:gd name="T79" fmla="*/ 29 h 35"/>
                  <a:gd name="T80" fmla="*/ 46 w 52"/>
                  <a:gd name="T81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35">
                    <a:moveTo>
                      <a:pt x="20" y="11"/>
                    </a:moveTo>
                    <a:cubicBezTo>
                      <a:pt x="20" y="15"/>
                      <a:pt x="19" y="18"/>
                      <a:pt x="18" y="20"/>
                    </a:cubicBezTo>
                    <a:cubicBezTo>
                      <a:pt x="16" y="21"/>
                      <a:pt x="13" y="22"/>
                      <a:pt x="10" y="22"/>
                    </a:cubicBezTo>
                    <a:cubicBezTo>
                      <a:pt x="7" y="22"/>
                      <a:pt x="4" y="21"/>
                      <a:pt x="2" y="20"/>
                    </a:cubicBezTo>
                    <a:cubicBezTo>
                      <a:pt x="1" y="18"/>
                      <a:pt x="0" y="15"/>
                      <a:pt x="0" y="11"/>
                    </a:cubicBezTo>
                    <a:cubicBezTo>
                      <a:pt x="0" y="8"/>
                      <a:pt x="1" y="5"/>
                      <a:pt x="2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6" y="1"/>
                      <a:pt x="18" y="3"/>
                    </a:cubicBezTo>
                    <a:cubicBezTo>
                      <a:pt x="19" y="5"/>
                      <a:pt x="20" y="8"/>
                      <a:pt x="20" y="11"/>
                    </a:cubicBezTo>
                    <a:moveTo>
                      <a:pt x="14" y="11"/>
                    </a:moveTo>
                    <a:cubicBezTo>
                      <a:pt x="14" y="9"/>
                      <a:pt x="13" y="7"/>
                      <a:pt x="13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7"/>
                      <a:pt x="6" y="9"/>
                      <a:pt x="6" y="11"/>
                    </a:cubicBezTo>
                    <a:cubicBezTo>
                      <a:pt x="6" y="14"/>
                      <a:pt x="7" y="15"/>
                      <a:pt x="7" y="16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7"/>
                      <a:pt x="13" y="16"/>
                    </a:cubicBezTo>
                    <a:cubicBezTo>
                      <a:pt x="13" y="15"/>
                      <a:pt x="14" y="14"/>
                      <a:pt x="14" y="11"/>
                    </a:cubicBezTo>
                    <a:moveTo>
                      <a:pt x="38" y="1"/>
                    </a:moveTo>
                    <a:cubicBezTo>
                      <a:pt x="20" y="35"/>
                      <a:pt x="20" y="35"/>
                      <a:pt x="20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32" y="1"/>
                      <a:pt x="32" y="1"/>
                      <a:pt x="32" y="1"/>
                    </a:cubicBezTo>
                    <a:lnTo>
                      <a:pt x="38" y="1"/>
                    </a:lnTo>
                    <a:close/>
                    <a:moveTo>
                      <a:pt x="52" y="24"/>
                    </a:moveTo>
                    <a:cubicBezTo>
                      <a:pt x="52" y="28"/>
                      <a:pt x="52" y="31"/>
                      <a:pt x="50" y="33"/>
                    </a:cubicBezTo>
                    <a:cubicBezTo>
                      <a:pt x="48" y="35"/>
                      <a:pt x="46" y="35"/>
                      <a:pt x="42" y="35"/>
                    </a:cubicBezTo>
                    <a:cubicBezTo>
                      <a:pt x="39" y="35"/>
                      <a:pt x="36" y="35"/>
                      <a:pt x="34" y="33"/>
                    </a:cubicBezTo>
                    <a:cubicBezTo>
                      <a:pt x="33" y="31"/>
                      <a:pt x="32" y="28"/>
                      <a:pt x="32" y="24"/>
                    </a:cubicBezTo>
                    <a:cubicBezTo>
                      <a:pt x="32" y="21"/>
                      <a:pt x="33" y="18"/>
                      <a:pt x="35" y="16"/>
                    </a:cubicBezTo>
                    <a:cubicBezTo>
                      <a:pt x="36" y="14"/>
                      <a:pt x="39" y="13"/>
                      <a:pt x="42" y="13"/>
                    </a:cubicBezTo>
                    <a:cubicBezTo>
                      <a:pt x="46" y="13"/>
                      <a:pt x="48" y="14"/>
                      <a:pt x="50" y="16"/>
                    </a:cubicBezTo>
                    <a:cubicBezTo>
                      <a:pt x="52" y="18"/>
                      <a:pt x="52" y="21"/>
                      <a:pt x="52" y="24"/>
                    </a:cubicBezTo>
                    <a:moveTo>
                      <a:pt x="46" y="24"/>
                    </a:moveTo>
                    <a:cubicBezTo>
                      <a:pt x="46" y="22"/>
                      <a:pt x="45" y="20"/>
                      <a:pt x="45" y="19"/>
                    </a:cubicBezTo>
                    <a:cubicBezTo>
                      <a:pt x="44" y="19"/>
                      <a:pt x="43" y="18"/>
                      <a:pt x="42" y="18"/>
                    </a:cubicBezTo>
                    <a:cubicBezTo>
                      <a:pt x="41" y="18"/>
                      <a:pt x="40" y="19"/>
                      <a:pt x="39" y="19"/>
                    </a:cubicBezTo>
                    <a:cubicBezTo>
                      <a:pt x="39" y="20"/>
                      <a:pt x="39" y="22"/>
                      <a:pt x="39" y="24"/>
                    </a:cubicBezTo>
                    <a:cubicBezTo>
                      <a:pt x="39" y="27"/>
                      <a:pt x="39" y="28"/>
                      <a:pt x="39" y="29"/>
                    </a:cubicBezTo>
                    <a:cubicBezTo>
                      <a:pt x="40" y="30"/>
                      <a:pt x="41" y="31"/>
                      <a:pt x="42" y="31"/>
                    </a:cubicBezTo>
                    <a:cubicBezTo>
                      <a:pt x="43" y="31"/>
                      <a:pt x="44" y="30"/>
                      <a:pt x="45" y="29"/>
                    </a:cubicBezTo>
                    <a:cubicBezTo>
                      <a:pt x="45" y="28"/>
                      <a:pt x="46" y="27"/>
                      <a:pt x="46" y="24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</p:grpSp>
      </p:grpSp>
      <p:sp>
        <p:nvSpPr>
          <p:cNvPr id="47" name="圆角矩形 46"/>
          <p:cNvSpPr/>
          <p:nvPr/>
        </p:nvSpPr>
        <p:spPr>
          <a:xfrm>
            <a:off x="-34480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01600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培训目标及大纲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3"/>
          <p:cNvSpPr txBox="1"/>
          <p:nvPr/>
        </p:nvSpPr>
        <p:spPr>
          <a:xfrm>
            <a:off x="458470" y="2115185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员工入职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899795" y="2715260"/>
            <a:ext cx="2016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7"/>
          <p:cNvGrpSpPr/>
          <p:nvPr/>
        </p:nvGrpSpPr>
        <p:grpSpPr bwMode="auto">
          <a:xfrm>
            <a:off x="5957372" y="1191186"/>
            <a:ext cx="865250" cy="866272"/>
            <a:chOff x="0" y="0"/>
            <a:chExt cx="1403797" cy="1403797"/>
          </a:xfrm>
          <a:solidFill>
            <a:srgbClr val="FFC000"/>
          </a:solidFill>
        </p:grpSpPr>
        <p:sp>
          <p:nvSpPr>
            <p:cNvPr id="7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8" name="组合 9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  <a:grpFill/>
          </p:grpSpPr>
          <p:sp>
            <p:nvSpPr>
              <p:cNvPr id="9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2147483647 h 280"/>
                  <a:gd name="T2" fmla="*/ 2147483647 w 166"/>
                  <a:gd name="T3" fmla="*/ 2147483647 h 280"/>
                  <a:gd name="T4" fmla="*/ 2147483647 w 166"/>
                  <a:gd name="T5" fmla="*/ 2147483647 h 280"/>
                  <a:gd name="T6" fmla="*/ 2147483647 w 166"/>
                  <a:gd name="T7" fmla="*/ 2147483647 h 280"/>
                  <a:gd name="T8" fmla="*/ 2147483647 w 166"/>
                  <a:gd name="T9" fmla="*/ 2147483647 h 280"/>
                  <a:gd name="T10" fmla="*/ 2147483647 w 166"/>
                  <a:gd name="T11" fmla="*/ 2147483647 h 280"/>
                  <a:gd name="T12" fmla="*/ 2147483647 w 166"/>
                  <a:gd name="T13" fmla="*/ 2147483647 h 280"/>
                  <a:gd name="T14" fmla="*/ 2147483647 w 166"/>
                  <a:gd name="T15" fmla="*/ 2147483647 h 280"/>
                  <a:gd name="T16" fmla="*/ 2147483647 w 166"/>
                  <a:gd name="T17" fmla="*/ 2147483647 h 280"/>
                  <a:gd name="T18" fmla="*/ 0 w 166"/>
                  <a:gd name="T19" fmla="*/ 2147483647 h 280"/>
                  <a:gd name="T20" fmla="*/ 0 w 166"/>
                  <a:gd name="T21" fmla="*/ 2147483647 h 280"/>
                  <a:gd name="T22" fmla="*/ 0 w 166"/>
                  <a:gd name="T23" fmla="*/ 2147483647 h 280"/>
                  <a:gd name="T24" fmla="*/ 0 w 166"/>
                  <a:gd name="T25" fmla="*/ 0 h 280"/>
                  <a:gd name="T26" fmla="*/ 2147483647 w 166"/>
                  <a:gd name="T27" fmla="*/ 0 h 280"/>
                  <a:gd name="T28" fmla="*/ 2147483647 w 166"/>
                  <a:gd name="T29" fmla="*/ 2147483647 h 280"/>
                  <a:gd name="T30" fmla="*/ 2147483647 w 166"/>
                  <a:gd name="T31" fmla="*/ 2147483647 h 280"/>
                  <a:gd name="T32" fmla="*/ 2147483647 w 166"/>
                  <a:gd name="T33" fmla="*/ 2147483647 h 280"/>
                  <a:gd name="T34" fmla="*/ 2147483647 w 166"/>
                  <a:gd name="T35" fmla="*/ 2147483647 h 280"/>
                  <a:gd name="T36" fmla="*/ 2147483647 w 166"/>
                  <a:gd name="T37" fmla="*/ 2147483647 h 280"/>
                  <a:gd name="T38" fmla="*/ 2147483647 w 166"/>
                  <a:gd name="T39" fmla="*/ 2147483647 h 280"/>
                  <a:gd name="T40" fmla="*/ 2147483647 w 166"/>
                  <a:gd name="T41" fmla="*/ 2147483647 h 280"/>
                  <a:gd name="T42" fmla="*/ 0 w 166"/>
                  <a:gd name="T43" fmla="*/ 2147483647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147483647 w 138"/>
                  <a:gd name="T1" fmla="*/ 2147483647 h 228"/>
                  <a:gd name="T2" fmla="*/ 2147483647 w 138"/>
                  <a:gd name="T3" fmla="*/ 2147483647 h 228"/>
                  <a:gd name="T4" fmla="*/ 2147483647 w 138"/>
                  <a:gd name="T5" fmla="*/ 2147483647 h 228"/>
                  <a:gd name="T6" fmla="*/ 2147483647 w 138"/>
                  <a:gd name="T7" fmla="*/ 2147483647 h 228"/>
                  <a:gd name="T8" fmla="*/ 2147483647 w 138"/>
                  <a:gd name="T9" fmla="*/ 2147483647 h 228"/>
                  <a:gd name="T10" fmla="*/ 2147483647 w 138"/>
                  <a:gd name="T11" fmla="*/ 2147483647 h 228"/>
                  <a:gd name="T12" fmla="*/ 2147483647 w 138"/>
                  <a:gd name="T13" fmla="*/ 2147483647 h 228"/>
                  <a:gd name="T14" fmla="*/ 2147483647 w 138"/>
                  <a:gd name="T15" fmla="*/ 2147483647 h 228"/>
                  <a:gd name="T16" fmla="*/ 2147483647 w 138"/>
                  <a:gd name="T17" fmla="*/ 2147483647 h 228"/>
                  <a:gd name="T18" fmla="*/ 2147483647 w 138"/>
                  <a:gd name="T19" fmla="*/ 2147483647 h 228"/>
                  <a:gd name="T20" fmla="*/ 0 w 138"/>
                  <a:gd name="T21" fmla="*/ 2147483647 h 228"/>
                  <a:gd name="T22" fmla="*/ 0 w 138"/>
                  <a:gd name="T23" fmla="*/ 2147483647 h 228"/>
                  <a:gd name="T24" fmla="*/ 2147483647 w 138"/>
                  <a:gd name="T25" fmla="*/ 2147483647 h 228"/>
                  <a:gd name="T26" fmla="*/ 2147483647 w 138"/>
                  <a:gd name="T27" fmla="*/ 2147483647 h 228"/>
                  <a:gd name="T28" fmla="*/ 2147483647 w 138"/>
                  <a:gd name="T29" fmla="*/ 2147483647 h 228"/>
                  <a:gd name="T30" fmla="*/ 2147483647 w 138"/>
                  <a:gd name="T31" fmla="*/ 2147483647 h 228"/>
                  <a:gd name="T32" fmla="*/ 2147483647 w 138"/>
                  <a:gd name="T33" fmla="*/ 2147483647 h 228"/>
                  <a:gd name="T34" fmla="*/ 2147483647 w 138"/>
                  <a:gd name="T35" fmla="*/ 2147483647 h 228"/>
                  <a:gd name="T36" fmla="*/ 2147483647 w 138"/>
                  <a:gd name="T37" fmla="*/ 2147483647 h 228"/>
                  <a:gd name="T38" fmla="*/ 0 w 138"/>
                  <a:gd name="T39" fmla="*/ 2147483647 h 228"/>
                  <a:gd name="T40" fmla="*/ 2147483647 w 138"/>
                  <a:gd name="T41" fmla="*/ 0 h 228"/>
                  <a:gd name="T42" fmla="*/ 2147483647 w 138"/>
                  <a:gd name="T43" fmla="*/ 2147483647 h 228"/>
                  <a:gd name="T44" fmla="*/ 2147483647 w 138"/>
                  <a:gd name="T45" fmla="*/ 2147483647 h 228"/>
                  <a:gd name="T46" fmla="*/ 2147483647 w 138"/>
                  <a:gd name="T47" fmla="*/ 2147483647 h 228"/>
                  <a:gd name="T48" fmla="*/ 2147483647 w 138"/>
                  <a:gd name="T49" fmla="*/ 2147483647 h 228"/>
                  <a:gd name="T50" fmla="*/ 2147483647 w 138"/>
                  <a:gd name="T51" fmla="*/ 2147483647 h 228"/>
                  <a:gd name="T52" fmla="*/ 2147483647 w 138"/>
                  <a:gd name="T53" fmla="*/ 2147483647 h 228"/>
                  <a:gd name="T54" fmla="*/ 2147483647 w 138"/>
                  <a:gd name="T55" fmla="*/ 2147483647 h 228"/>
                  <a:gd name="T56" fmla="*/ 2147483647 w 138"/>
                  <a:gd name="T57" fmla="*/ 2147483647 h 228"/>
                  <a:gd name="T58" fmla="*/ 2147483647 w 138"/>
                  <a:gd name="T59" fmla="*/ 2147483647 h 228"/>
                  <a:gd name="T60" fmla="*/ 2147483647 w 138"/>
                  <a:gd name="T61" fmla="*/ 2147483647 h 228"/>
                  <a:gd name="T62" fmla="*/ 2147483647 w 138"/>
                  <a:gd name="T63" fmla="*/ 0 h 228"/>
                  <a:gd name="T64" fmla="*/ 2147483647 w 138"/>
                  <a:gd name="T65" fmla="*/ 2147483647 h 228"/>
                  <a:gd name="T66" fmla="*/ 2147483647 w 138"/>
                  <a:gd name="T67" fmla="*/ 2147483647 h 228"/>
                  <a:gd name="T68" fmla="*/ 2147483647 w 138"/>
                  <a:gd name="T69" fmla="*/ 2147483647 h 228"/>
                  <a:gd name="T70" fmla="*/ 2147483647 w 138"/>
                  <a:gd name="T71" fmla="*/ 2147483647 h 228"/>
                  <a:gd name="T72" fmla="*/ 2147483647 w 138"/>
                  <a:gd name="T73" fmla="*/ 2147483647 h 228"/>
                  <a:gd name="T74" fmla="*/ 2147483647 w 138"/>
                  <a:gd name="T75" fmla="*/ 2147483647 h 228"/>
                  <a:gd name="T76" fmla="*/ 2147483647 w 138"/>
                  <a:gd name="T77" fmla="*/ 2147483647 h 228"/>
                  <a:gd name="T78" fmla="*/ 2147483647 w 138"/>
                  <a:gd name="T79" fmla="*/ 2147483647 h 228"/>
                  <a:gd name="T80" fmla="*/ 2147483647 w 138"/>
                  <a:gd name="T81" fmla="*/ 2147483647 h 228"/>
                  <a:gd name="T82" fmla="*/ 2147483647 w 138"/>
                  <a:gd name="T83" fmla="*/ 2147483647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147483647 h 160"/>
                  <a:gd name="T2" fmla="*/ 2147483647 w 94"/>
                  <a:gd name="T3" fmla="*/ 2147483647 h 160"/>
                  <a:gd name="T4" fmla="*/ 2147483647 w 94"/>
                  <a:gd name="T5" fmla="*/ 2147483647 h 160"/>
                  <a:gd name="T6" fmla="*/ 2147483647 w 94"/>
                  <a:gd name="T7" fmla="*/ 2147483647 h 160"/>
                  <a:gd name="T8" fmla="*/ 2147483647 w 94"/>
                  <a:gd name="T9" fmla="*/ 2147483647 h 160"/>
                  <a:gd name="T10" fmla="*/ 2147483647 w 94"/>
                  <a:gd name="T11" fmla="*/ 2147483647 h 160"/>
                  <a:gd name="T12" fmla="*/ 2147483647 w 94"/>
                  <a:gd name="T13" fmla="*/ 2147483647 h 160"/>
                  <a:gd name="T14" fmla="*/ 2147483647 w 94"/>
                  <a:gd name="T15" fmla="*/ 2147483647 h 160"/>
                  <a:gd name="T16" fmla="*/ 2147483647 w 94"/>
                  <a:gd name="T17" fmla="*/ 2147483647 h 160"/>
                  <a:gd name="T18" fmla="*/ 2147483647 w 94"/>
                  <a:gd name="T19" fmla="*/ 2147483647 h 160"/>
                  <a:gd name="T20" fmla="*/ 2147483647 w 94"/>
                  <a:gd name="T21" fmla="*/ 2147483647 h 160"/>
                  <a:gd name="T22" fmla="*/ 2147483647 w 94"/>
                  <a:gd name="T23" fmla="*/ 2147483647 h 160"/>
                  <a:gd name="T24" fmla="*/ 2147483647 w 94"/>
                  <a:gd name="T25" fmla="*/ 2147483647 h 160"/>
                  <a:gd name="T26" fmla="*/ 2147483647 w 94"/>
                  <a:gd name="T27" fmla="*/ 2147483647 h 160"/>
                  <a:gd name="T28" fmla="*/ 2147483647 w 94"/>
                  <a:gd name="T29" fmla="*/ 2147483647 h 160"/>
                  <a:gd name="T30" fmla="*/ 2147483647 w 94"/>
                  <a:gd name="T31" fmla="*/ 2147483647 h 160"/>
                  <a:gd name="T32" fmla="*/ 2147483647 w 94"/>
                  <a:gd name="T33" fmla="*/ 2147483647 h 160"/>
                  <a:gd name="T34" fmla="*/ 2147483647 w 94"/>
                  <a:gd name="T35" fmla="*/ 0 h 160"/>
                  <a:gd name="T36" fmla="*/ 2147483647 w 94"/>
                  <a:gd name="T37" fmla="*/ 0 h 160"/>
                  <a:gd name="T38" fmla="*/ 2147483647 w 94"/>
                  <a:gd name="T39" fmla="*/ 0 h 160"/>
                  <a:gd name="T40" fmla="*/ 2147483647 w 94"/>
                  <a:gd name="T41" fmla="*/ 0 h 160"/>
                  <a:gd name="T42" fmla="*/ 2147483647 w 94"/>
                  <a:gd name="T43" fmla="*/ 2147483647 h 160"/>
                  <a:gd name="T44" fmla="*/ 2147483647 w 94"/>
                  <a:gd name="T45" fmla="*/ 2147483647 h 160"/>
                  <a:gd name="T46" fmla="*/ 2147483647 w 94"/>
                  <a:gd name="T47" fmla="*/ 2147483647 h 160"/>
                  <a:gd name="T48" fmla="*/ 2147483647 w 94"/>
                  <a:gd name="T49" fmla="*/ 2147483647 h 160"/>
                  <a:gd name="T50" fmla="*/ 2147483647 w 94"/>
                  <a:gd name="T51" fmla="*/ 2147483647 h 160"/>
                  <a:gd name="T52" fmla="*/ 2147483647 w 94"/>
                  <a:gd name="T53" fmla="*/ 2147483647 h 160"/>
                  <a:gd name="T54" fmla="*/ 2147483647 w 94"/>
                  <a:gd name="T55" fmla="*/ 2147483647 h 160"/>
                  <a:gd name="T56" fmla="*/ 2147483647 w 94"/>
                  <a:gd name="T57" fmla="*/ 2147483647 h 160"/>
                  <a:gd name="T58" fmla="*/ 2147483647 w 94"/>
                  <a:gd name="T59" fmla="*/ 2147483647 h 160"/>
                  <a:gd name="T60" fmla="*/ 2147483647 w 94"/>
                  <a:gd name="T61" fmla="*/ 2147483647 h 160"/>
                  <a:gd name="T62" fmla="*/ 2147483647 w 94"/>
                  <a:gd name="T63" fmla="*/ 2147483647 h 160"/>
                  <a:gd name="T64" fmla="*/ 2147483647 w 94"/>
                  <a:gd name="T65" fmla="*/ 2147483647 h 160"/>
                  <a:gd name="T66" fmla="*/ 0 w 94"/>
                  <a:gd name="T67" fmla="*/ 2147483647 h 160"/>
                  <a:gd name="T68" fmla="*/ 0 w 94"/>
                  <a:gd name="T69" fmla="*/ 2147483647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5" name="组合 22"/>
          <p:cNvGrpSpPr/>
          <p:nvPr/>
        </p:nvGrpSpPr>
        <p:grpSpPr bwMode="auto">
          <a:xfrm>
            <a:off x="2138482" y="1191186"/>
            <a:ext cx="865250" cy="865250"/>
            <a:chOff x="0" y="0"/>
            <a:chExt cx="1403797" cy="1403797"/>
          </a:xfrm>
          <a:solidFill>
            <a:schemeClr val="tx2">
              <a:lumMod val="75000"/>
            </a:schemeClr>
          </a:solidFill>
        </p:grpSpPr>
        <p:sp>
          <p:nvSpPr>
            <p:cNvPr id="16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34EA2"/>
            </a:solidFill>
            <a:ln w="12700">
              <a:solidFill>
                <a:srgbClr val="034EA2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17" name="组合 24"/>
            <p:cNvGrpSpPr/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  <a:grpFill/>
          </p:grpSpPr>
          <p:sp>
            <p:nvSpPr>
              <p:cNvPr id="18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2147483647 w 52"/>
                  <a:gd name="T1" fmla="*/ 1287720650 h 52"/>
                  <a:gd name="T2" fmla="*/ 2147483647 w 52"/>
                  <a:gd name="T3" fmla="*/ 1096948243 h 52"/>
                  <a:gd name="T4" fmla="*/ 2147483647 w 52"/>
                  <a:gd name="T5" fmla="*/ 953868938 h 52"/>
                  <a:gd name="T6" fmla="*/ 2147483647 w 52"/>
                  <a:gd name="T7" fmla="*/ 620017227 h 52"/>
                  <a:gd name="T8" fmla="*/ 2147483647 w 52"/>
                  <a:gd name="T9" fmla="*/ 572317219 h 52"/>
                  <a:gd name="T10" fmla="*/ 1893363828 w 52"/>
                  <a:gd name="T11" fmla="*/ 620017227 h 52"/>
                  <a:gd name="T12" fmla="*/ 2035366631 w 52"/>
                  <a:gd name="T13" fmla="*/ 333851711 h 52"/>
                  <a:gd name="T14" fmla="*/ 1751361025 w 52"/>
                  <a:gd name="T15" fmla="*/ 95386203 h 52"/>
                  <a:gd name="T16" fmla="*/ 1514689686 w 52"/>
                  <a:gd name="T17" fmla="*/ 333851711 h 52"/>
                  <a:gd name="T18" fmla="*/ 1372686883 w 52"/>
                  <a:gd name="T19" fmla="*/ 47693102 h 52"/>
                  <a:gd name="T20" fmla="*/ 1278018348 w 52"/>
                  <a:gd name="T21" fmla="*/ 0 h 52"/>
                  <a:gd name="T22" fmla="*/ 899351086 w 52"/>
                  <a:gd name="T23" fmla="*/ 95386203 h 52"/>
                  <a:gd name="T24" fmla="*/ 852016818 w 52"/>
                  <a:gd name="T25" fmla="*/ 429237915 h 52"/>
                  <a:gd name="T26" fmla="*/ 568011212 w 52"/>
                  <a:gd name="T27" fmla="*/ 190772406 h 52"/>
                  <a:gd name="T28" fmla="*/ 284005606 w 52"/>
                  <a:gd name="T29" fmla="*/ 476931016 h 52"/>
                  <a:gd name="T30" fmla="*/ 473342677 w 52"/>
                  <a:gd name="T31" fmla="*/ 715403430 h 52"/>
                  <a:gd name="T32" fmla="*/ 142002803 w 52"/>
                  <a:gd name="T33" fmla="*/ 763096532 h 52"/>
                  <a:gd name="T34" fmla="*/ 94668535 w 52"/>
                  <a:gd name="T35" fmla="*/ 810789634 h 52"/>
                  <a:gd name="T36" fmla="*/ 0 w 52"/>
                  <a:gd name="T37" fmla="*/ 1192334446 h 52"/>
                  <a:gd name="T38" fmla="*/ 331339874 w 52"/>
                  <a:gd name="T39" fmla="*/ 1287720650 h 52"/>
                  <a:gd name="T40" fmla="*/ 94668535 w 52"/>
                  <a:gd name="T41" fmla="*/ 1478493056 h 52"/>
                  <a:gd name="T42" fmla="*/ 189337071 w 52"/>
                  <a:gd name="T43" fmla="*/ 1860044775 h 52"/>
                  <a:gd name="T44" fmla="*/ 284005606 w 52"/>
                  <a:gd name="T45" fmla="*/ 1907737877 h 52"/>
                  <a:gd name="T46" fmla="*/ 568011212 w 52"/>
                  <a:gd name="T47" fmla="*/ 1907737877 h 52"/>
                  <a:gd name="T48" fmla="*/ 473342677 w 52"/>
                  <a:gd name="T49" fmla="*/ 2147483647 h 52"/>
                  <a:gd name="T50" fmla="*/ 804682551 w 52"/>
                  <a:gd name="T51" fmla="*/ 2147483647 h 52"/>
                  <a:gd name="T52" fmla="*/ 994019622 w 52"/>
                  <a:gd name="T53" fmla="*/ 2146203385 h 52"/>
                  <a:gd name="T54" fmla="*/ 1088688157 w 52"/>
                  <a:gd name="T55" fmla="*/ 2147483647 h 52"/>
                  <a:gd name="T56" fmla="*/ 1136022425 w 52"/>
                  <a:gd name="T57" fmla="*/ 2147483647 h 52"/>
                  <a:gd name="T58" fmla="*/ 1514689686 w 52"/>
                  <a:gd name="T59" fmla="*/ 2147483647 h 52"/>
                  <a:gd name="T60" fmla="*/ 1562023954 w 52"/>
                  <a:gd name="T61" fmla="*/ 2147483647 h 52"/>
                  <a:gd name="T62" fmla="*/ 1656692489 w 52"/>
                  <a:gd name="T63" fmla="*/ 2098510283 h 52"/>
                  <a:gd name="T64" fmla="*/ 1893363828 w 52"/>
                  <a:gd name="T65" fmla="*/ 2147483647 h 52"/>
                  <a:gd name="T66" fmla="*/ 2147483647 w 52"/>
                  <a:gd name="T67" fmla="*/ 2050817182 h 52"/>
                  <a:gd name="T68" fmla="*/ 2147483647 w 52"/>
                  <a:gd name="T69" fmla="*/ 1955430978 h 52"/>
                  <a:gd name="T70" fmla="*/ 2035366631 w 52"/>
                  <a:gd name="T71" fmla="*/ 1669265463 h 52"/>
                  <a:gd name="T72" fmla="*/ 2147483647 w 52"/>
                  <a:gd name="T73" fmla="*/ 1716958564 h 52"/>
                  <a:gd name="T74" fmla="*/ 2147483647 w 52"/>
                  <a:gd name="T75" fmla="*/ 1383106853 h 52"/>
                  <a:gd name="T76" fmla="*/ 1562023954 w 52"/>
                  <a:gd name="T77" fmla="*/ 1335413751 h 52"/>
                  <a:gd name="T78" fmla="*/ 899351086 w 52"/>
                  <a:gd name="T79" fmla="*/ 1192334446 h 52"/>
                  <a:gd name="T80" fmla="*/ 1562023954 w 52"/>
                  <a:gd name="T81" fmla="*/ 1335413751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1560673257 w 37"/>
                  <a:gd name="T1" fmla="*/ 1387878316 h 37"/>
                  <a:gd name="T2" fmla="*/ 1466086999 w 37"/>
                  <a:gd name="T3" fmla="*/ 1148593483 h 37"/>
                  <a:gd name="T4" fmla="*/ 1702552644 w 37"/>
                  <a:gd name="T5" fmla="*/ 1196451833 h 37"/>
                  <a:gd name="T6" fmla="*/ 1749845773 w 37"/>
                  <a:gd name="T7" fmla="*/ 957160083 h 37"/>
                  <a:gd name="T8" fmla="*/ 1702552644 w 37"/>
                  <a:gd name="T9" fmla="*/ 861443383 h 37"/>
                  <a:gd name="T10" fmla="*/ 1513380128 w 37"/>
                  <a:gd name="T11" fmla="*/ 765726683 h 37"/>
                  <a:gd name="T12" fmla="*/ 1749845773 w 37"/>
                  <a:gd name="T13" fmla="*/ 670009983 h 37"/>
                  <a:gd name="T14" fmla="*/ 1655259515 w 37"/>
                  <a:gd name="T15" fmla="*/ 430725150 h 37"/>
                  <a:gd name="T16" fmla="*/ 1418793870 w 37"/>
                  <a:gd name="T17" fmla="*/ 478576583 h 37"/>
                  <a:gd name="T18" fmla="*/ 1466086999 w 37"/>
                  <a:gd name="T19" fmla="*/ 239291750 h 37"/>
                  <a:gd name="T20" fmla="*/ 1418793870 w 37"/>
                  <a:gd name="T21" fmla="*/ 191433400 h 37"/>
                  <a:gd name="T22" fmla="*/ 1135035096 w 37"/>
                  <a:gd name="T23" fmla="*/ 95716700 h 37"/>
                  <a:gd name="T24" fmla="*/ 993155709 w 37"/>
                  <a:gd name="T25" fmla="*/ 239291750 h 37"/>
                  <a:gd name="T26" fmla="*/ 898569451 w 37"/>
                  <a:gd name="T27" fmla="*/ 0 h 37"/>
                  <a:gd name="T28" fmla="*/ 662103806 w 37"/>
                  <a:gd name="T29" fmla="*/ 47858350 h 37"/>
                  <a:gd name="T30" fmla="*/ 662103806 w 37"/>
                  <a:gd name="T31" fmla="*/ 239291750 h 37"/>
                  <a:gd name="T32" fmla="*/ 472931290 w 37"/>
                  <a:gd name="T33" fmla="*/ 143575050 h 37"/>
                  <a:gd name="T34" fmla="*/ 378345032 w 37"/>
                  <a:gd name="T35" fmla="*/ 143575050 h 37"/>
                  <a:gd name="T36" fmla="*/ 189172516 w 37"/>
                  <a:gd name="T37" fmla="*/ 335008450 h 37"/>
                  <a:gd name="T38" fmla="*/ 331051903 w 37"/>
                  <a:gd name="T39" fmla="*/ 526434933 h 37"/>
                  <a:gd name="T40" fmla="*/ 141879387 w 37"/>
                  <a:gd name="T41" fmla="*/ 526434933 h 37"/>
                  <a:gd name="T42" fmla="*/ 0 w 37"/>
                  <a:gd name="T43" fmla="*/ 813585033 h 37"/>
                  <a:gd name="T44" fmla="*/ 47293129 w 37"/>
                  <a:gd name="T45" fmla="*/ 861443383 h 37"/>
                  <a:gd name="T46" fmla="*/ 236465645 w 37"/>
                  <a:gd name="T47" fmla="*/ 957160083 h 37"/>
                  <a:gd name="T48" fmla="*/ 47293129 w 37"/>
                  <a:gd name="T49" fmla="*/ 1100735133 h 37"/>
                  <a:gd name="T50" fmla="*/ 189172516 w 37"/>
                  <a:gd name="T51" fmla="*/ 1340019966 h 37"/>
                  <a:gd name="T52" fmla="*/ 378345032 w 37"/>
                  <a:gd name="T53" fmla="*/ 1292168534 h 37"/>
                  <a:gd name="T54" fmla="*/ 331051903 w 37"/>
                  <a:gd name="T55" fmla="*/ 1483595016 h 37"/>
                  <a:gd name="T56" fmla="*/ 331051903 w 37"/>
                  <a:gd name="T57" fmla="*/ 1579311716 h 37"/>
                  <a:gd name="T58" fmla="*/ 567517548 w 37"/>
                  <a:gd name="T59" fmla="*/ 1675028416 h 37"/>
                  <a:gd name="T60" fmla="*/ 614810677 w 37"/>
                  <a:gd name="T61" fmla="*/ 1675028416 h 37"/>
                  <a:gd name="T62" fmla="*/ 803983193 w 37"/>
                  <a:gd name="T63" fmla="*/ 1531453366 h 37"/>
                  <a:gd name="T64" fmla="*/ 803983193 w 37"/>
                  <a:gd name="T65" fmla="*/ 1770745116 h 37"/>
                  <a:gd name="T66" fmla="*/ 1087741967 w 37"/>
                  <a:gd name="T67" fmla="*/ 1722886766 h 37"/>
                  <a:gd name="T68" fmla="*/ 1135035096 w 37"/>
                  <a:gd name="T69" fmla="*/ 1675028416 h 37"/>
                  <a:gd name="T70" fmla="*/ 1182328225 w 37"/>
                  <a:gd name="T71" fmla="*/ 1483595016 h 37"/>
                  <a:gd name="T72" fmla="*/ 1324207612 w 37"/>
                  <a:gd name="T73" fmla="*/ 1627170066 h 37"/>
                  <a:gd name="T74" fmla="*/ 1560673257 w 37"/>
                  <a:gd name="T75" fmla="*/ 1435736666 h 37"/>
                  <a:gd name="T76" fmla="*/ 1040448838 w 37"/>
                  <a:gd name="T77" fmla="*/ 1052876783 h 37"/>
                  <a:gd name="T78" fmla="*/ 709396935 w 37"/>
                  <a:gd name="T79" fmla="*/ 717868333 h 37"/>
                  <a:gd name="T80" fmla="*/ 1040448838 w 37"/>
                  <a:gd name="T81" fmla="*/ 1052876783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23" name="文本框 18"/>
          <p:cNvSpPr txBox="1">
            <a:spLocks noChangeArrowheads="1"/>
          </p:cNvSpPr>
          <p:nvPr/>
        </p:nvSpPr>
        <p:spPr bwMode="auto">
          <a:xfrm>
            <a:off x="1844040" y="2398395"/>
            <a:ext cx="1453515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 action="ppaction://hlinkfile"/>
              </a:rPr>
              <a:t>入职登记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8"/>
          <p:cNvSpPr txBox="1">
            <a:spLocks noChangeArrowheads="1"/>
          </p:cNvSpPr>
          <p:nvPr/>
        </p:nvSpPr>
        <p:spPr bwMode="auto">
          <a:xfrm>
            <a:off x="5188585" y="2398395"/>
            <a:ext cx="2403475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员工信息维护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2725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员工入职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128520" y="313753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人力资源组织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24075" y="351917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工作信息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138680" y="386651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转入人员档案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五边形 31"/>
          <p:cNvSpPr/>
          <p:nvPr/>
        </p:nvSpPr>
        <p:spPr>
          <a:xfrm>
            <a:off x="1812925" y="3273425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五边形 32"/>
          <p:cNvSpPr/>
          <p:nvPr/>
        </p:nvSpPr>
        <p:spPr>
          <a:xfrm>
            <a:off x="1808480" y="3634740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1823085" y="3982085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690870" y="3137535"/>
            <a:ext cx="1783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查看是否已入职成功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690870" y="3634740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查看任职记录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五边形 37"/>
          <p:cNvSpPr/>
          <p:nvPr/>
        </p:nvSpPr>
        <p:spPr>
          <a:xfrm>
            <a:off x="5375275" y="3273425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五边形 38"/>
          <p:cNvSpPr/>
          <p:nvPr/>
        </p:nvSpPr>
        <p:spPr>
          <a:xfrm>
            <a:off x="5378450" y="3750310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rgbClr val="163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人员变动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578610" y="2767330"/>
            <a:ext cx="2115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7"/>
          <p:cNvGrpSpPr/>
          <p:nvPr/>
        </p:nvGrpSpPr>
        <p:grpSpPr bwMode="auto">
          <a:xfrm>
            <a:off x="7097197" y="1309752"/>
            <a:ext cx="865250" cy="866272"/>
            <a:chOff x="0" y="1029"/>
            <a:chExt cx="1403797" cy="140379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" name="椭圆 8"/>
            <p:cNvSpPr>
              <a:spLocks noChangeArrowheads="1"/>
            </p:cNvSpPr>
            <p:nvPr/>
          </p:nvSpPr>
          <p:spPr bwMode="auto">
            <a:xfrm>
              <a:off x="0" y="1029"/>
              <a:ext cx="1403797" cy="14037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8" name="组合 9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  <a:grpFill/>
          </p:grpSpPr>
          <p:sp>
            <p:nvSpPr>
              <p:cNvPr id="9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2147483647 h 280"/>
                  <a:gd name="T2" fmla="*/ 2147483647 w 166"/>
                  <a:gd name="T3" fmla="*/ 2147483647 h 280"/>
                  <a:gd name="T4" fmla="*/ 2147483647 w 166"/>
                  <a:gd name="T5" fmla="*/ 2147483647 h 280"/>
                  <a:gd name="T6" fmla="*/ 2147483647 w 166"/>
                  <a:gd name="T7" fmla="*/ 2147483647 h 280"/>
                  <a:gd name="T8" fmla="*/ 2147483647 w 166"/>
                  <a:gd name="T9" fmla="*/ 2147483647 h 280"/>
                  <a:gd name="T10" fmla="*/ 2147483647 w 166"/>
                  <a:gd name="T11" fmla="*/ 2147483647 h 280"/>
                  <a:gd name="T12" fmla="*/ 2147483647 w 166"/>
                  <a:gd name="T13" fmla="*/ 2147483647 h 280"/>
                  <a:gd name="T14" fmla="*/ 2147483647 w 166"/>
                  <a:gd name="T15" fmla="*/ 2147483647 h 280"/>
                  <a:gd name="T16" fmla="*/ 2147483647 w 166"/>
                  <a:gd name="T17" fmla="*/ 2147483647 h 280"/>
                  <a:gd name="T18" fmla="*/ 0 w 166"/>
                  <a:gd name="T19" fmla="*/ 2147483647 h 280"/>
                  <a:gd name="T20" fmla="*/ 0 w 166"/>
                  <a:gd name="T21" fmla="*/ 2147483647 h 280"/>
                  <a:gd name="T22" fmla="*/ 0 w 166"/>
                  <a:gd name="T23" fmla="*/ 2147483647 h 280"/>
                  <a:gd name="T24" fmla="*/ 0 w 166"/>
                  <a:gd name="T25" fmla="*/ 0 h 280"/>
                  <a:gd name="T26" fmla="*/ 2147483647 w 166"/>
                  <a:gd name="T27" fmla="*/ 0 h 280"/>
                  <a:gd name="T28" fmla="*/ 2147483647 w 166"/>
                  <a:gd name="T29" fmla="*/ 2147483647 h 280"/>
                  <a:gd name="T30" fmla="*/ 2147483647 w 166"/>
                  <a:gd name="T31" fmla="*/ 2147483647 h 280"/>
                  <a:gd name="T32" fmla="*/ 2147483647 w 166"/>
                  <a:gd name="T33" fmla="*/ 2147483647 h 280"/>
                  <a:gd name="T34" fmla="*/ 2147483647 w 166"/>
                  <a:gd name="T35" fmla="*/ 2147483647 h 280"/>
                  <a:gd name="T36" fmla="*/ 2147483647 w 166"/>
                  <a:gd name="T37" fmla="*/ 2147483647 h 280"/>
                  <a:gd name="T38" fmla="*/ 2147483647 w 166"/>
                  <a:gd name="T39" fmla="*/ 2147483647 h 280"/>
                  <a:gd name="T40" fmla="*/ 2147483647 w 166"/>
                  <a:gd name="T41" fmla="*/ 2147483647 h 280"/>
                  <a:gd name="T42" fmla="*/ 0 w 166"/>
                  <a:gd name="T43" fmla="*/ 2147483647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147483647 w 138"/>
                  <a:gd name="T1" fmla="*/ 2147483647 h 228"/>
                  <a:gd name="T2" fmla="*/ 2147483647 w 138"/>
                  <a:gd name="T3" fmla="*/ 2147483647 h 228"/>
                  <a:gd name="T4" fmla="*/ 2147483647 w 138"/>
                  <a:gd name="T5" fmla="*/ 2147483647 h 228"/>
                  <a:gd name="T6" fmla="*/ 2147483647 w 138"/>
                  <a:gd name="T7" fmla="*/ 2147483647 h 228"/>
                  <a:gd name="T8" fmla="*/ 2147483647 w 138"/>
                  <a:gd name="T9" fmla="*/ 2147483647 h 228"/>
                  <a:gd name="T10" fmla="*/ 2147483647 w 138"/>
                  <a:gd name="T11" fmla="*/ 2147483647 h 228"/>
                  <a:gd name="T12" fmla="*/ 2147483647 w 138"/>
                  <a:gd name="T13" fmla="*/ 2147483647 h 228"/>
                  <a:gd name="T14" fmla="*/ 2147483647 w 138"/>
                  <a:gd name="T15" fmla="*/ 2147483647 h 228"/>
                  <a:gd name="T16" fmla="*/ 2147483647 w 138"/>
                  <a:gd name="T17" fmla="*/ 2147483647 h 228"/>
                  <a:gd name="T18" fmla="*/ 2147483647 w 138"/>
                  <a:gd name="T19" fmla="*/ 2147483647 h 228"/>
                  <a:gd name="T20" fmla="*/ 0 w 138"/>
                  <a:gd name="T21" fmla="*/ 2147483647 h 228"/>
                  <a:gd name="T22" fmla="*/ 0 w 138"/>
                  <a:gd name="T23" fmla="*/ 2147483647 h 228"/>
                  <a:gd name="T24" fmla="*/ 2147483647 w 138"/>
                  <a:gd name="T25" fmla="*/ 2147483647 h 228"/>
                  <a:gd name="T26" fmla="*/ 2147483647 w 138"/>
                  <a:gd name="T27" fmla="*/ 2147483647 h 228"/>
                  <a:gd name="T28" fmla="*/ 2147483647 w 138"/>
                  <a:gd name="T29" fmla="*/ 2147483647 h 228"/>
                  <a:gd name="T30" fmla="*/ 2147483647 w 138"/>
                  <a:gd name="T31" fmla="*/ 2147483647 h 228"/>
                  <a:gd name="T32" fmla="*/ 2147483647 w 138"/>
                  <a:gd name="T33" fmla="*/ 2147483647 h 228"/>
                  <a:gd name="T34" fmla="*/ 2147483647 w 138"/>
                  <a:gd name="T35" fmla="*/ 2147483647 h 228"/>
                  <a:gd name="T36" fmla="*/ 2147483647 w 138"/>
                  <a:gd name="T37" fmla="*/ 2147483647 h 228"/>
                  <a:gd name="T38" fmla="*/ 0 w 138"/>
                  <a:gd name="T39" fmla="*/ 2147483647 h 228"/>
                  <a:gd name="T40" fmla="*/ 2147483647 w 138"/>
                  <a:gd name="T41" fmla="*/ 0 h 228"/>
                  <a:gd name="T42" fmla="*/ 2147483647 w 138"/>
                  <a:gd name="T43" fmla="*/ 2147483647 h 228"/>
                  <a:gd name="T44" fmla="*/ 2147483647 w 138"/>
                  <a:gd name="T45" fmla="*/ 2147483647 h 228"/>
                  <a:gd name="T46" fmla="*/ 2147483647 w 138"/>
                  <a:gd name="T47" fmla="*/ 2147483647 h 228"/>
                  <a:gd name="T48" fmla="*/ 2147483647 w 138"/>
                  <a:gd name="T49" fmla="*/ 2147483647 h 228"/>
                  <a:gd name="T50" fmla="*/ 2147483647 w 138"/>
                  <a:gd name="T51" fmla="*/ 2147483647 h 228"/>
                  <a:gd name="T52" fmla="*/ 2147483647 w 138"/>
                  <a:gd name="T53" fmla="*/ 2147483647 h 228"/>
                  <a:gd name="T54" fmla="*/ 2147483647 w 138"/>
                  <a:gd name="T55" fmla="*/ 2147483647 h 228"/>
                  <a:gd name="T56" fmla="*/ 2147483647 w 138"/>
                  <a:gd name="T57" fmla="*/ 2147483647 h 228"/>
                  <a:gd name="T58" fmla="*/ 2147483647 w 138"/>
                  <a:gd name="T59" fmla="*/ 2147483647 h 228"/>
                  <a:gd name="T60" fmla="*/ 2147483647 w 138"/>
                  <a:gd name="T61" fmla="*/ 2147483647 h 228"/>
                  <a:gd name="T62" fmla="*/ 2147483647 w 138"/>
                  <a:gd name="T63" fmla="*/ 0 h 228"/>
                  <a:gd name="T64" fmla="*/ 2147483647 w 138"/>
                  <a:gd name="T65" fmla="*/ 2147483647 h 228"/>
                  <a:gd name="T66" fmla="*/ 2147483647 w 138"/>
                  <a:gd name="T67" fmla="*/ 2147483647 h 228"/>
                  <a:gd name="T68" fmla="*/ 2147483647 w 138"/>
                  <a:gd name="T69" fmla="*/ 2147483647 h 228"/>
                  <a:gd name="T70" fmla="*/ 2147483647 w 138"/>
                  <a:gd name="T71" fmla="*/ 2147483647 h 228"/>
                  <a:gd name="T72" fmla="*/ 2147483647 w 138"/>
                  <a:gd name="T73" fmla="*/ 2147483647 h 228"/>
                  <a:gd name="T74" fmla="*/ 2147483647 w 138"/>
                  <a:gd name="T75" fmla="*/ 2147483647 h 228"/>
                  <a:gd name="T76" fmla="*/ 2147483647 w 138"/>
                  <a:gd name="T77" fmla="*/ 2147483647 h 228"/>
                  <a:gd name="T78" fmla="*/ 2147483647 w 138"/>
                  <a:gd name="T79" fmla="*/ 2147483647 h 228"/>
                  <a:gd name="T80" fmla="*/ 2147483647 w 138"/>
                  <a:gd name="T81" fmla="*/ 2147483647 h 228"/>
                  <a:gd name="T82" fmla="*/ 2147483647 w 138"/>
                  <a:gd name="T83" fmla="*/ 2147483647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147483647 h 160"/>
                  <a:gd name="T2" fmla="*/ 2147483647 w 94"/>
                  <a:gd name="T3" fmla="*/ 2147483647 h 160"/>
                  <a:gd name="T4" fmla="*/ 2147483647 w 94"/>
                  <a:gd name="T5" fmla="*/ 2147483647 h 160"/>
                  <a:gd name="T6" fmla="*/ 2147483647 w 94"/>
                  <a:gd name="T7" fmla="*/ 2147483647 h 160"/>
                  <a:gd name="T8" fmla="*/ 2147483647 w 94"/>
                  <a:gd name="T9" fmla="*/ 2147483647 h 160"/>
                  <a:gd name="T10" fmla="*/ 2147483647 w 94"/>
                  <a:gd name="T11" fmla="*/ 2147483647 h 160"/>
                  <a:gd name="T12" fmla="*/ 2147483647 w 94"/>
                  <a:gd name="T13" fmla="*/ 2147483647 h 160"/>
                  <a:gd name="T14" fmla="*/ 2147483647 w 94"/>
                  <a:gd name="T15" fmla="*/ 2147483647 h 160"/>
                  <a:gd name="T16" fmla="*/ 2147483647 w 94"/>
                  <a:gd name="T17" fmla="*/ 2147483647 h 160"/>
                  <a:gd name="T18" fmla="*/ 2147483647 w 94"/>
                  <a:gd name="T19" fmla="*/ 2147483647 h 160"/>
                  <a:gd name="T20" fmla="*/ 2147483647 w 94"/>
                  <a:gd name="T21" fmla="*/ 2147483647 h 160"/>
                  <a:gd name="T22" fmla="*/ 2147483647 w 94"/>
                  <a:gd name="T23" fmla="*/ 2147483647 h 160"/>
                  <a:gd name="T24" fmla="*/ 2147483647 w 94"/>
                  <a:gd name="T25" fmla="*/ 2147483647 h 160"/>
                  <a:gd name="T26" fmla="*/ 2147483647 w 94"/>
                  <a:gd name="T27" fmla="*/ 2147483647 h 160"/>
                  <a:gd name="T28" fmla="*/ 2147483647 w 94"/>
                  <a:gd name="T29" fmla="*/ 2147483647 h 160"/>
                  <a:gd name="T30" fmla="*/ 2147483647 w 94"/>
                  <a:gd name="T31" fmla="*/ 2147483647 h 160"/>
                  <a:gd name="T32" fmla="*/ 2147483647 w 94"/>
                  <a:gd name="T33" fmla="*/ 2147483647 h 160"/>
                  <a:gd name="T34" fmla="*/ 2147483647 w 94"/>
                  <a:gd name="T35" fmla="*/ 0 h 160"/>
                  <a:gd name="T36" fmla="*/ 2147483647 w 94"/>
                  <a:gd name="T37" fmla="*/ 0 h 160"/>
                  <a:gd name="T38" fmla="*/ 2147483647 w 94"/>
                  <a:gd name="T39" fmla="*/ 0 h 160"/>
                  <a:gd name="T40" fmla="*/ 2147483647 w 94"/>
                  <a:gd name="T41" fmla="*/ 0 h 160"/>
                  <a:gd name="T42" fmla="*/ 2147483647 w 94"/>
                  <a:gd name="T43" fmla="*/ 2147483647 h 160"/>
                  <a:gd name="T44" fmla="*/ 2147483647 w 94"/>
                  <a:gd name="T45" fmla="*/ 2147483647 h 160"/>
                  <a:gd name="T46" fmla="*/ 2147483647 w 94"/>
                  <a:gd name="T47" fmla="*/ 2147483647 h 160"/>
                  <a:gd name="T48" fmla="*/ 2147483647 w 94"/>
                  <a:gd name="T49" fmla="*/ 2147483647 h 160"/>
                  <a:gd name="T50" fmla="*/ 2147483647 w 94"/>
                  <a:gd name="T51" fmla="*/ 2147483647 h 160"/>
                  <a:gd name="T52" fmla="*/ 2147483647 w 94"/>
                  <a:gd name="T53" fmla="*/ 2147483647 h 160"/>
                  <a:gd name="T54" fmla="*/ 2147483647 w 94"/>
                  <a:gd name="T55" fmla="*/ 2147483647 h 160"/>
                  <a:gd name="T56" fmla="*/ 2147483647 w 94"/>
                  <a:gd name="T57" fmla="*/ 2147483647 h 160"/>
                  <a:gd name="T58" fmla="*/ 2147483647 w 94"/>
                  <a:gd name="T59" fmla="*/ 2147483647 h 160"/>
                  <a:gd name="T60" fmla="*/ 2147483647 w 94"/>
                  <a:gd name="T61" fmla="*/ 2147483647 h 160"/>
                  <a:gd name="T62" fmla="*/ 2147483647 w 94"/>
                  <a:gd name="T63" fmla="*/ 2147483647 h 160"/>
                  <a:gd name="T64" fmla="*/ 2147483647 w 94"/>
                  <a:gd name="T65" fmla="*/ 2147483647 h 160"/>
                  <a:gd name="T66" fmla="*/ 0 w 94"/>
                  <a:gd name="T67" fmla="*/ 2147483647 h 160"/>
                  <a:gd name="T68" fmla="*/ 0 w 94"/>
                  <a:gd name="T69" fmla="*/ 2147483647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5" name="组合 22"/>
          <p:cNvGrpSpPr/>
          <p:nvPr/>
        </p:nvGrpSpPr>
        <p:grpSpPr bwMode="auto">
          <a:xfrm>
            <a:off x="1498402" y="1309931"/>
            <a:ext cx="865250" cy="865250"/>
            <a:chOff x="0" y="0"/>
            <a:chExt cx="1403797" cy="1403797"/>
          </a:xfrm>
          <a:solidFill>
            <a:schemeClr val="tx2">
              <a:lumMod val="75000"/>
            </a:schemeClr>
          </a:solidFill>
        </p:grpSpPr>
        <p:sp>
          <p:nvSpPr>
            <p:cNvPr id="16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34EA2"/>
            </a:solidFill>
            <a:ln w="12700">
              <a:solidFill>
                <a:srgbClr val="034EA2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17" name="组合 24"/>
            <p:cNvGrpSpPr/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  <a:grpFill/>
          </p:grpSpPr>
          <p:sp>
            <p:nvSpPr>
              <p:cNvPr id="18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2147483647 w 52"/>
                  <a:gd name="T1" fmla="*/ 1287720650 h 52"/>
                  <a:gd name="T2" fmla="*/ 2147483647 w 52"/>
                  <a:gd name="T3" fmla="*/ 1096948243 h 52"/>
                  <a:gd name="T4" fmla="*/ 2147483647 w 52"/>
                  <a:gd name="T5" fmla="*/ 953868938 h 52"/>
                  <a:gd name="T6" fmla="*/ 2147483647 w 52"/>
                  <a:gd name="T7" fmla="*/ 620017227 h 52"/>
                  <a:gd name="T8" fmla="*/ 2147483647 w 52"/>
                  <a:gd name="T9" fmla="*/ 572317219 h 52"/>
                  <a:gd name="T10" fmla="*/ 1893363828 w 52"/>
                  <a:gd name="T11" fmla="*/ 620017227 h 52"/>
                  <a:gd name="T12" fmla="*/ 2035366631 w 52"/>
                  <a:gd name="T13" fmla="*/ 333851711 h 52"/>
                  <a:gd name="T14" fmla="*/ 1751361025 w 52"/>
                  <a:gd name="T15" fmla="*/ 95386203 h 52"/>
                  <a:gd name="T16" fmla="*/ 1514689686 w 52"/>
                  <a:gd name="T17" fmla="*/ 333851711 h 52"/>
                  <a:gd name="T18" fmla="*/ 1372686883 w 52"/>
                  <a:gd name="T19" fmla="*/ 47693102 h 52"/>
                  <a:gd name="T20" fmla="*/ 1278018348 w 52"/>
                  <a:gd name="T21" fmla="*/ 0 h 52"/>
                  <a:gd name="T22" fmla="*/ 899351086 w 52"/>
                  <a:gd name="T23" fmla="*/ 95386203 h 52"/>
                  <a:gd name="T24" fmla="*/ 852016818 w 52"/>
                  <a:gd name="T25" fmla="*/ 429237915 h 52"/>
                  <a:gd name="T26" fmla="*/ 568011212 w 52"/>
                  <a:gd name="T27" fmla="*/ 190772406 h 52"/>
                  <a:gd name="T28" fmla="*/ 284005606 w 52"/>
                  <a:gd name="T29" fmla="*/ 476931016 h 52"/>
                  <a:gd name="T30" fmla="*/ 473342677 w 52"/>
                  <a:gd name="T31" fmla="*/ 715403430 h 52"/>
                  <a:gd name="T32" fmla="*/ 142002803 w 52"/>
                  <a:gd name="T33" fmla="*/ 763096532 h 52"/>
                  <a:gd name="T34" fmla="*/ 94668535 w 52"/>
                  <a:gd name="T35" fmla="*/ 810789634 h 52"/>
                  <a:gd name="T36" fmla="*/ 0 w 52"/>
                  <a:gd name="T37" fmla="*/ 1192334446 h 52"/>
                  <a:gd name="T38" fmla="*/ 331339874 w 52"/>
                  <a:gd name="T39" fmla="*/ 1287720650 h 52"/>
                  <a:gd name="T40" fmla="*/ 94668535 w 52"/>
                  <a:gd name="T41" fmla="*/ 1478493056 h 52"/>
                  <a:gd name="T42" fmla="*/ 189337071 w 52"/>
                  <a:gd name="T43" fmla="*/ 1860044775 h 52"/>
                  <a:gd name="T44" fmla="*/ 284005606 w 52"/>
                  <a:gd name="T45" fmla="*/ 1907737877 h 52"/>
                  <a:gd name="T46" fmla="*/ 568011212 w 52"/>
                  <a:gd name="T47" fmla="*/ 1907737877 h 52"/>
                  <a:gd name="T48" fmla="*/ 473342677 w 52"/>
                  <a:gd name="T49" fmla="*/ 2147483647 h 52"/>
                  <a:gd name="T50" fmla="*/ 804682551 w 52"/>
                  <a:gd name="T51" fmla="*/ 2147483647 h 52"/>
                  <a:gd name="T52" fmla="*/ 994019622 w 52"/>
                  <a:gd name="T53" fmla="*/ 2146203385 h 52"/>
                  <a:gd name="T54" fmla="*/ 1088688157 w 52"/>
                  <a:gd name="T55" fmla="*/ 2147483647 h 52"/>
                  <a:gd name="T56" fmla="*/ 1136022425 w 52"/>
                  <a:gd name="T57" fmla="*/ 2147483647 h 52"/>
                  <a:gd name="T58" fmla="*/ 1514689686 w 52"/>
                  <a:gd name="T59" fmla="*/ 2147483647 h 52"/>
                  <a:gd name="T60" fmla="*/ 1562023954 w 52"/>
                  <a:gd name="T61" fmla="*/ 2147483647 h 52"/>
                  <a:gd name="T62" fmla="*/ 1656692489 w 52"/>
                  <a:gd name="T63" fmla="*/ 2098510283 h 52"/>
                  <a:gd name="T64" fmla="*/ 1893363828 w 52"/>
                  <a:gd name="T65" fmla="*/ 2147483647 h 52"/>
                  <a:gd name="T66" fmla="*/ 2147483647 w 52"/>
                  <a:gd name="T67" fmla="*/ 2050817182 h 52"/>
                  <a:gd name="T68" fmla="*/ 2147483647 w 52"/>
                  <a:gd name="T69" fmla="*/ 1955430978 h 52"/>
                  <a:gd name="T70" fmla="*/ 2035366631 w 52"/>
                  <a:gd name="T71" fmla="*/ 1669265463 h 52"/>
                  <a:gd name="T72" fmla="*/ 2147483647 w 52"/>
                  <a:gd name="T73" fmla="*/ 1716958564 h 52"/>
                  <a:gd name="T74" fmla="*/ 2147483647 w 52"/>
                  <a:gd name="T75" fmla="*/ 1383106853 h 52"/>
                  <a:gd name="T76" fmla="*/ 1562023954 w 52"/>
                  <a:gd name="T77" fmla="*/ 1335413751 h 52"/>
                  <a:gd name="T78" fmla="*/ 899351086 w 52"/>
                  <a:gd name="T79" fmla="*/ 1192334446 h 52"/>
                  <a:gd name="T80" fmla="*/ 1562023954 w 52"/>
                  <a:gd name="T81" fmla="*/ 1335413751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1560673257 w 37"/>
                  <a:gd name="T1" fmla="*/ 1387878316 h 37"/>
                  <a:gd name="T2" fmla="*/ 1466086999 w 37"/>
                  <a:gd name="T3" fmla="*/ 1148593483 h 37"/>
                  <a:gd name="T4" fmla="*/ 1702552644 w 37"/>
                  <a:gd name="T5" fmla="*/ 1196451833 h 37"/>
                  <a:gd name="T6" fmla="*/ 1749845773 w 37"/>
                  <a:gd name="T7" fmla="*/ 957160083 h 37"/>
                  <a:gd name="T8" fmla="*/ 1702552644 w 37"/>
                  <a:gd name="T9" fmla="*/ 861443383 h 37"/>
                  <a:gd name="T10" fmla="*/ 1513380128 w 37"/>
                  <a:gd name="T11" fmla="*/ 765726683 h 37"/>
                  <a:gd name="T12" fmla="*/ 1749845773 w 37"/>
                  <a:gd name="T13" fmla="*/ 670009983 h 37"/>
                  <a:gd name="T14" fmla="*/ 1655259515 w 37"/>
                  <a:gd name="T15" fmla="*/ 430725150 h 37"/>
                  <a:gd name="T16" fmla="*/ 1418793870 w 37"/>
                  <a:gd name="T17" fmla="*/ 478576583 h 37"/>
                  <a:gd name="T18" fmla="*/ 1466086999 w 37"/>
                  <a:gd name="T19" fmla="*/ 239291750 h 37"/>
                  <a:gd name="T20" fmla="*/ 1418793870 w 37"/>
                  <a:gd name="T21" fmla="*/ 191433400 h 37"/>
                  <a:gd name="T22" fmla="*/ 1135035096 w 37"/>
                  <a:gd name="T23" fmla="*/ 95716700 h 37"/>
                  <a:gd name="T24" fmla="*/ 993155709 w 37"/>
                  <a:gd name="T25" fmla="*/ 239291750 h 37"/>
                  <a:gd name="T26" fmla="*/ 898569451 w 37"/>
                  <a:gd name="T27" fmla="*/ 0 h 37"/>
                  <a:gd name="T28" fmla="*/ 662103806 w 37"/>
                  <a:gd name="T29" fmla="*/ 47858350 h 37"/>
                  <a:gd name="T30" fmla="*/ 662103806 w 37"/>
                  <a:gd name="T31" fmla="*/ 239291750 h 37"/>
                  <a:gd name="T32" fmla="*/ 472931290 w 37"/>
                  <a:gd name="T33" fmla="*/ 143575050 h 37"/>
                  <a:gd name="T34" fmla="*/ 378345032 w 37"/>
                  <a:gd name="T35" fmla="*/ 143575050 h 37"/>
                  <a:gd name="T36" fmla="*/ 189172516 w 37"/>
                  <a:gd name="T37" fmla="*/ 335008450 h 37"/>
                  <a:gd name="T38" fmla="*/ 331051903 w 37"/>
                  <a:gd name="T39" fmla="*/ 526434933 h 37"/>
                  <a:gd name="T40" fmla="*/ 141879387 w 37"/>
                  <a:gd name="T41" fmla="*/ 526434933 h 37"/>
                  <a:gd name="T42" fmla="*/ 0 w 37"/>
                  <a:gd name="T43" fmla="*/ 813585033 h 37"/>
                  <a:gd name="T44" fmla="*/ 47293129 w 37"/>
                  <a:gd name="T45" fmla="*/ 861443383 h 37"/>
                  <a:gd name="T46" fmla="*/ 236465645 w 37"/>
                  <a:gd name="T47" fmla="*/ 957160083 h 37"/>
                  <a:gd name="T48" fmla="*/ 47293129 w 37"/>
                  <a:gd name="T49" fmla="*/ 1100735133 h 37"/>
                  <a:gd name="T50" fmla="*/ 189172516 w 37"/>
                  <a:gd name="T51" fmla="*/ 1340019966 h 37"/>
                  <a:gd name="T52" fmla="*/ 378345032 w 37"/>
                  <a:gd name="T53" fmla="*/ 1292168534 h 37"/>
                  <a:gd name="T54" fmla="*/ 331051903 w 37"/>
                  <a:gd name="T55" fmla="*/ 1483595016 h 37"/>
                  <a:gd name="T56" fmla="*/ 331051903 w 37"/>
                  <a:gd name="T57" fmla="*/ 1579311716 h 37"/>
                  <a:gd name="T58" fmla="*/ 567517548 w 37"/>
                  <a:gd name="T59" fmla="*/ 1675028416 h 37"/>
                  <a:gd name="T60" fmla="*/ 614810677 w 37"/>
                  <a:gd name="T61" fmla="*/ 1675028416 h 37"/>
                  <a:gd name="T62" fmla="*/ 803983193 w 37"/>
                  <a:gd name="T63" fmla="*/ 1531453366 h 37"/>
                  <a:gd name="T64" fmla="*/ 803983193 w 37"/>
                  <a:gd name="T65" fmla="*/ 1770745116 h 37"/>
                  <a:gd name="T66" fmla="*/ 1087741967 w 37"/>
                  <a:gd name="T67" fmla="*/ 1722886766 h 37"/>
                  <a:gd name="T68" fmla="*/ 1135035096 w 37"/>
                  <a:gd name="T69" fmla="*/ 1675028416 h 37"/>
                  <a:gd name="T70" fmla="*/ 1182328225 w 37"/>
                  <a:gd name="T71" fmla="*/ 1483595016 h 37"/>
                  <a:gd name="T72" fmla="*/ 1324207612 w 37"/>
                  <a:gd name="T73" fmla="*/ 1627170066 h 37"/>
                  <a:gd name="T74" fmla="*/ 1560673257 w 37"/>
                  <a:gd name="T75" fmla="*/ 1435736666 h 37"/>
                  <a:gd name="T76" fmla="*/ 1040448838 w 37"/>
                  <a:gd name="T77" fmla="*/ 1052876783 h 37"/>
                  <a:gd name="T78" fmla="*/ 709396935 w 37"/>
                  <a:gd name="T79" fmla="*/ 717868333 h 37"/>
                  <a:gd name="T80" fmla="*/ 1040448838 w 37"/>
                  <a:gd name="T81" fmla="*/ 1052876783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0" name="组合 27"/>
          <p:cNvGrpSpPr/>
          <p:nvPr/>
        </p:nvGrpSpPr>
        <p:grpSpPr bwMode="auto">
          <a:xfrm>
            <a:off x="4224087" y="1304216"/>
            <a:ext cx="866272" cy="865250"/>
            <a:chOff x="0" y="0"/>
            <a:chExt cx="1403797" cy="1403797"/>
          </a:xfrm>
        </p:grpSpPr>
        <p:sp>
          <p:nvSpPr>
            <p:cNvPr id="21" name="椭圆 2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FFC000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sp>
          <p:nvSpPr>
            <p:cNvPr id="22" name="Freeform 41"/>
            <p:cNvSpPr>
              <a:spLocks noEditPoints="1" noChangeArrowhead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avLst/>
              <a:gdLst>
                <a:gd name="T0" fmla="*/ 2147483647 w 72"/>
                <a:gd name="T1" fmla="*/ 2147483647 h 58"/>
                <a:gd name="T2" fmla="*/ 2147483647 w 72"/>
                <a:gd name="T3" fmla="*/ 2147483647 h 58"/>
                <a:gd name="T4" fmla="*/ 2147483647 w 72"/>
                <a:gd name="T5" fmla="*/ 2147483647 h 58"/>
                <a:gd name="T6" fmla="*/ 2147483647 w 72"/>
                <a:gd name="T7" fmla="*/ 2147483647 h 58"/>
                <a:gd name="T8" fmla="*/ 2147483647 w 72"/>
                <a:gd name="T9" fmla="*/ 2147483647 h 58"/>
                <a:gd name="T10" fmla="*/ 2147483647 w 72"/>
                <a:gd name="T11" fmla="*/ 0 h 58"/>
                <a:gd name="T12" fmla="*/ 2147483647 w 72"/>
                <a:gd name="T13" fmla="*/ 0 h 58"/>
                <a:gd name="T14" fmla="*/ 2147483647 w 72"/>
                <a:gd name="T15" fmla="*/ 2147483647 h 58"/>
                <a:gd name="T16" fmla="*/ 2147483647 w 72"/>
                <a:gd name="T17" fmla="*/ 2147483647 h 58"/>
                <a:gd name="T18" fmla="*/ 2147483647 w 72"/>
                <a:gd name="T19" fmla="*/ 2147483647 h 58"/>
                <a:gd name="T20" fmla="*/ 2147483647 w 72"/>
                <a:gd name="T21" fmla="*/ 2147483647 h 58"/>
                <a:gd name="T22" fmla="*/ 0 w 72"/>
                <a:gd name="T23" fmla="*/ 2147483647 h 58"/>
                <a:gd name="T24" fmla="*/ 0 w 72"/>
                <a:gd name="T25" fmla="*/ 2147483647 h 58"/>
                <a:gd name="T26" fmla="*/ 2147483647 w 72"/>
                <a:gd name="T27" fmla="*/ 2147483647 h 58"/>
                <a:gd name="T28" fmla="*/ 2147483647 w 72"/>
                <a:gd name="T29" fmla="*/ 2147483647 h 58"/>
                <a:gd name="T30" fmla="*/ 2147483647 w 72"/>
                <a:gd name="T31" fmla="*/ 2147483647 h 58"/>
                <a:gd name="T32" fmla="*/ 2147483647 w 72"/>
                <a:gd name="T33" fmla="*/ 2147483647 h 58"/>
                <a:gd name="T34" fmla="*/ 0 w 72"/>
                <a:gd name="T35" fmla="*/ 2147483647 h 58"/>
                <a:gd name="T36" fmla="*/ 2147483647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2147483647 h 58"/>
                <a:gd name="T42" fmla="*/ 2147483647 w 72"/>
                <a:gd name="T43" fmla="*/ 2147483647 h 58"/>
                <a:gd name="T44" fmla="*/ 2147483647 w 72"/>
                <a:gd name="T45" fmla="*/ 2147483647 h 58"/>
                <a:gd name="T46" fmla="*/ 2147483647 w 72"/>
                <a:gd name="T47" fmla="*/ 2147483647 h 58"/>
                <a:gd name="T48" fmla="*/ 2147483647 w 72"/>
                <a:gd name="T49" fmla="*/ 2147483647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2147483647 h 58"/>
                <a:gd name="T58" fmla="*/ 2147483647 w 72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3" name="文本框 18"/>
          <p:cNvSpPr txBox="1">
            <a:spLocks noChangeArrowheads="1"/>
          </p:cNvSpPr>
          <p:nvPr/>
        </p:nvSpPr>
        <p:spPr bwMode="auto">
          <a:xfrm>
            <a:off x="832485" y="2445385"/>
            <a:ext cx="2011680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调配管理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8"/>
          <p:cNvSpPr txBox="1">
            <a:spLocks noChangeArrowheads="1"/>
          </p:cNvSpPr>
          <p:nvPr/>
        </p:nvSpPr>
        <p:spPr bwMode="auto">
          <a:xfrm>
            <a:off x="6222365" y="2444115"/>
            <a:ext cx="2632075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兼职管理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8"/>
          <p:cNvSpPr txBox="1">
            <a:spLocks noChangeArrowheads="1"/>
          </p:cNvSpPr>
          <p:nvPr/>
        </p:nvSpPr>
        <p:spPr bwMode="auto">
          <a:xfrm>
            <a:off x="3736798" y="2439191"/>
            <a:ext cx="1831784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离职管理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2725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人员变动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84630" y="327342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调配申请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484630" y="358013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人员调入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484630" y="388683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组织内调配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五边形 31"/>
          <p:cNvSpPr/>
          <p:nvPr/>
        </p:nvSpPr>
        <p:spPr>
          <a:xfrm>
            <a:off x="1169035" y="3409315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五边形 32"/>
          <p:cNvSpPr/>
          <p:nvPr/>
        </p:nvSpPr>
        <p:spPr>
          <a:xfrm>
            <a:off x="1169035" y="3695700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1169035" y="4002405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097395" y="329247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兼职申请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五边形 37"/>
          <p:cNvSpPr/>
          <p:nvPr/>
        </p:nvSpPr>
        <p:spPr>
          <a:xfrm>
            <a:off x="6809105" y="3409315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4196715" y="3580130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薪资档案删除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196080" y="327342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离职申请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五边形 44"/>
          <p:cNvSpPr/>
          <p:nvPr/>
        </p:nvSpPr>
        <p:spPr>
          <a:xfrm>
            <a:off x="3881120" y="3695700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五边形 45"/>
          <p:cNvSpPr/>
          <p:nvPr/>
        </p:nvSpPr>
        <p:spPr>
          <a:xfrm>
            <a:off x="3880485" y="3388995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薪资核算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14500" y="2767330"/>
            <a:ext cx="1920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theme/theme1.xml><?xml version="1.0" encoding="utf-8"?>
<a:theme xmlns:a="http://schemas.openxmlformats.org/drawingml/2006/main" name="www.33ppt.com">
  <a:themeElements>
    <a:clrScheme name="自定义 9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BC1D0"/>
      </a:accent1>
      <a:accent2>
        <a:srgbClr val="E8804E"/>
      </a:accent2>
      <a:accent3>
        <a:srgbClr val="7BC1D0"/>
      </a:accent3>
      <a:accent4>
        <a:srgbClr val="E8804E"/>
      </a:accent4>
      <a:accent5>
        <a:srgbClr val="7BC1D0"/>
      </a:accent5>
      <a:accent6>
        <a:srgbClr val="E8804E"/>
      </a:accent6>
      <a:hlink>
        <a:srgbClr val="007FA2"/>
      </a:hlink>
      <a:folHlink>
        <a:srgbClr val="FF49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WPS 演示</Application>
  <PresentationFormat>全屏显示(16:9)</PresentationFormat>
  <Paragraphs>141</Paragraphs>
  <Slides>14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Open Sans</vt:lpstr>
      <vt:lpstr>Segoe Print</vt:lpstr>
      <vt:lpstr>冬青黑体简体中文 W3</vt:lpstr>
      <vt:lpstr>方正兰亭黑_GBK</vt:lpstr>
      <vt:lpstr>黑体</vt:lpstr>
      <vt:lpstr>Calibri</vt:lpstr>
      <vt:lpstr>Arial Unicode MS</vt:lpstr>
      <vt:lpstr>www.33ppt.com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14.0000</AppVersion>
  <Manager>www.33ppt.com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creator>www.33ppt.com</dc:creator>
  <cp:keywords>www.33ppt.com</cp:keywords>
  <dc:description>www.33ppt.com</dc:description>
  <dc:subject>www.33ppt.com</dc:subject>
  <cp:category>www.33ppt.com</cp:category>
  <cp:lastModifiedBy>大学生</cp:lastModifiedBy>
  <cp:revision>33</cp:revision>
  <dcterms:created xsi:type="dcterms:W3CDTF">2014-11-09T01:07:00Z</dcterms:created>
  <dcterms:modified xsi:type="dcterms:W3CDTF">2020-10-20T08:20:53Z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