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930" r:id="rId5"/>
    <p:sldId id="865" r:id="rId6"/>
    <p:sldId id="866" r:id="rId7"/>
    <p:sldId id="908" r:id="rId8"/>
    <p:sldId id="907" r:id="rId9"/>
    <p:sldId id="922" r:id="rId10"/>
    <p:sldId id="911" r:id="rId11"/>
    <p:sldId id="924" r:id="rId12"/>
    <p:sldId id="925" r:id="rId13"/>
    <p:sldId id="926" r:id="rId14"/>
    <p:sldId id="927" r:id="rId15"/>
    <p:sldId id="928" r:id="rId16"/>
    <p:sldId id="912" r:id="rId17"/>
    <p:sldId id="929" r:id="rId18"/>
    <p:sldId id="921" r:id="rId19"/>
    <p:sldId id="914" r:id="rId20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5" d="100"/>
          <a:sy n="95" d="100"/>
        </p:scale>
        <p:origin x="-648" y="-90"/>
      </p:cViewPr>
      <p:guideLst>
        <p:guide orient="horz" pos="1816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230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0">
    <p:fade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hyperlink" Target="http://192.168.6.168:8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65985"/>
            <a:ext cx="47618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财务信息网</a:t>
            </a:r>
            <a:r>
              <a:rPr 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213677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主讲人：谭廷琛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275606"/>
            <a:ext cx="8251171" cy="2867345"/>
            <a:chOff x="1163808" y="990299"/>
            <a:chExt cx="11054155" cy="3780789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933708" y="990299"/>
              <a:ext cx="8284255" cy="3611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提</a:t>
              </a:r>
              <a:r>
                <a:rPr lang="zh-CN" altLang="en-US" sz="2400" b="1" dirty="0"/>
                <a:t>问题时，问题标题和提交问题时运维人员应该如何</a:t>
              </a:r>
              <a:r>
                <a:rPr lang="zh-CN" altLang="en-US" sz="2400" b="1" dirty="0" smtClean="0"/>
                <a:t>选</a:t>
              </a:r>
              <a:endParaRPr lang="en-US" altLang="zh-CN" sz="2400" b="1" dirty="0" smtClean="0"/>
            </a:p>
            <a:p>
              <a:endParaRPr lang="en-US" altLang="zh-CN" sz="2400" b="1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问题</a:t>
              </a:r>
              <a:r>
                <a:rPr lang="zh-CN" altLang="en-US" sz="2000" dirty="0" smtClean="0"/>
                <a:t>标题即为</a:t>
              </a:r>
              <a:r>
                <a:rPr lang="en-US" altLang="zh-CN" sz="2000" dirty="0" smtClean="0"/>
                <a:t>NC</a:t>
              </a:r>
              <a:r>
                <a:rPr lang="zh-CN" altLang="en-US" sz="2000" dirty="0" smtClean="0"/>
                <a:t>财务系统中，最左边列模板列表。</a:t>
              </a:r>
              <a:endParaRPr lang="en-US" altLang="zh-CN" sz="2000" dirty="0" smtClean="0"/>
            </a:p>
            <a:p>
              <a:endParaRPr lang="en-US" altLang="zh-CN" sz="2000" dirty="0" smtClean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 smtClean="0"/>
                <a:t>运</a:t>
              </a:r>
              <a:r>
                <a:rPr lang="zh-CN" altLang="en-US" sz="2000" dirty="0"/>
                <a:t>维</a:t>
              </a:r>
              <a:r>
                <a:rPr lang="zh-CN" altLang="en-US" sz="2000" dirty="0" smtClean="0"/>
                <a:t>人员选</a:t>
              </a:r>
              <a:r>
                <a:rPr lang="zh-CN" altLang="en-US" sz="2000" dirty="0"/>
                <a:t>相对应负责该部分的顾问，如果不</a:t>
              </a:r>
              <a:r>
                <a:rPr lang="zh-CN" altLang="en-US" sz="2000" dirty="0" smtClean="0"/>
                <a:t>清楚选其中一个即可，运维将按所提交的问题顺序依次解决。</a:t>
              </a:r>
              <a:endParaRPr lang="en-US" altLang="zh-CN" sz="2000" dirty="0"/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426828"/>
            <a:ext cx="8272512" cy="2716123"/>
            <a:chOff x="1163808" y="1189695"/>
            <a:chExt cx="11082746" cy="3581393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962299" y="1189695"/>
              <a:ext cx="8284255" cy="231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问题</a:t>
              </a:r>
              <a:r>
                <a:rPr lang="zh-CN" altLang="en-US" sz="2400" b="1" dirty="0"/>
                <a:t>提交之后，弹窗一直</a:t>
              </a:r>
              <a:r>
                <a:rPr lang="zh-CN" altLang="en-US" sz="2400" b="1" dirty="0" smtClean="0"/>
                <a:t>出现如何处理</a:t>
              </a:r>
              <a:endParaRPr lang="en-US" altLang="zh-CN" sz="2400" b="1" dirty="0" smtClean="0"/>
            </a:p>
            <a:p>
              <a:endParaRPr lang="en-US" altLang="zh-CN" sz="2400" b="1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zh-CN" sz="2000" dirty="0"/>
                <a:t>提交完成后，</a:t>
              </a:r>
              <a:r>
                <a:rPr lang="en-US" altLang="zh-CN" sz="2000" dirty="0"/>
                <a:t>NC</a:t>
              </a:r>
              <a:r>
                <a:rPr lang="zh-CN" altLang="zh-CN" sz="2000" dirty="0"/>
                <a:t>会有【</a:t>
              </a:r>
              <a:r>
                <a:rPr lang="zh-CN" altLang="en-US" sz="2000" dirty="0"/>
                <a:t>已</a:t>
              </a:r>
              <a:r>
                <a:rPr lang="zh-CN" altLang="zh-CN" sz="2000" dirty="0"/>
                <a:t>提交】提示框</a:t>
              </a:r>
              <a:r>
                <a:rPr lang="zh-CN" altLang="en-US" sz="2000" dirty="0"/>
                <a:t>，若点击</a:t>
              </a:r>
              <a:r>
                <a:rPr lang="zh-CN" altLang="zh-CN" sz="2000" dirty="0"/>
                <a:t>【关闭】，弹框会</a:t>
              </a:r>
              <a:r>
                <a:rPr lang="zh-CN" altLang="en-US" sz="2000" dirty="0"/>
                <a:t>每</a:t>
              </a:r>
              <a:r>
                <a:rPr lang="en-US" altLang="zh-CN" sz="2000" dirty="0"/>
                <a:t>5</a:t>
              </a:r>
              <a:r>
                <a:rPr lang="zh-CN" altLang="zh-CN" sz="2000" dirty="0"/>
                <a:t>分钟弹出一次</a:t>
              </a:r>
              <a:r>
                <a:rPr lang="zh-CN" altLang="en-US" sz="2000" dirty="0"/>
                <a:t>，只有选择</a:t>
              </a:r>
              <a:r>
                <a:rPr lang="zh-CN" altLang="zh-CN" sz="2000" dirty="0"/>
                <a:t>【标为已读】，弹框</a:t>
              </a:r>
              <a:r>
                <a:rPr lang="zh-CN" altLang="en-US" sz="2000" dirty="0"/>
                <a:t>才</a:t>
              </a:r>
              <a:r>
                <a:rPr lang="zh-CN" altLang="zh-CN" sz="2000" dirty="0"/>
                <a:t>不会</a:t>
              </a:r>
              <a:r>
                <a:rPr lang="zh-CN" altLang="en-US" sz="2000" dirty="0"/>
                <a:t>再</a:t>
              </a:r>
              <a:r>
                <a:rPr lang="zh-CN" altLang="zh-CN" sz="2000" dirty="0"/>
                <a:t>出现</a:t>
              </a:r>
              <a:r>
                <a:rPr lang="zh-CN" altLang="en-US" sz="2000" dirty="0"/>
                <a:t>。</a:t>
              </a:r>
              <a:endParaRPr lang="en-US" altLang="zh-CN" sz="2000" dirty="0"/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203598"/>
            <a:ext cx="8250444" cy="2939353"/>
            <a:chOff x="1163808" y="895351"/>
            <a:chExt cx="11053182" cy="3875737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932736" y="895351"/>
              <a:ext cx="8284254" cy="3124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如果</a:t>
              </a:r>
              <a:r>
                <a:rPr lang="zh-CN" altLang="en-US" sz="2400" b="1" dirty="0"/>
                <a:t>没办法提交</a:t>
              </a:r>
              <a:r>
                <a:rPr lang="zh-CN" altLang="en-US" sz="2400" b="1" dirty="0" smtClean="0"/>
                <a:t>问题，如何处理</a:t>
              </a:r>
              <a:endParaRPr lang="en-US" altLang="zh-CN" sz="2400" b="1" dirty="0" smtClean="0"/>
            </a:p>
            <a:p>
              <a:endParaRPr lang="en-US" altLang="zh-CN" sz="2400" b="1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 smtClean="0"/>
                <a:t>情况一：未完善</a:t>
              </a:r>
              <a:r>
                <a:rPr lang="zh-CN" altLang="en-US" sz="2000" dirty="0"/>
                <a:t>个人</a:t>
              </a:r>
              <a:r>
                <a:rPr lang="zh-CN" altLang="en-US" sz="2000" dirty="0" smtClean="0"/>
                <a:t>信息，导致无法提交，请先完善。。</a:t>
              </a:r>
              <a:endParaRPr lang="en-US" altLang="zh-CN" sz="2000" dirty="0" smtClean="0"/>
            </a:p>
            <a:p>
              <a:endParaRPr lang="en-US" altLang="zh-CN" sz="2000" dirty="0" smtClean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 smtClean="0"/>
                <a:t>情况二：上一个问题</a:t>
              </a:r>
              <a:r>
                <a:rPr lang="zh-CN" altLang="zh-CN" sz="2000" dirty="0" smtClean="0"/>
                <a:t>解决后</a:t>
              </a:r>
              <a:r>
                <a:rPr lang="zh-CN" altLang="en-US" sz="2000" dirty="0" smtClean="0"/>
                <a:t>，未进行关闭处理，只须去</a:t>
              </a:r>
              <a:r>
                <a:rPr lang="zh-CN" altLang="zh-CN" sz="2000" dirty="0"/>
                <a:t>关闭</a:t>
              </a:r>
              <a:r>
                <a:rPr lang="zh-CN" altLang="en-US" sz="2000" dirty="0"/>
                <a:t>上一次的</a:t>
              </a:r>
              <a:r>
                <a:rPr lang="zh-CN" altLang="zh-CN" sz="2000" dirty="0" smtClean="0"/>
                <a:t>问题</a:t>
              </a:r>
              <a:r>
                <a:rPr lang="zh-CN" altLang="en-US" sz="2000" dirty="0" smtClean="0"/>
                <a:t>即可</a:t>
              </a:r>
              <a:r>
                <a:rPr lang="zh-CN" altLang="zh-CN" sz="2000" dirty="0" smtClean="0"/>
                <a:t>提交</a:t>
              </a:r>
              <a:r>
                <a:rPr lang="zh-CN" altLang="zh-CN" sz="2000" dirty="0"/>
                <a:t>下一个</a:t>
              </a:r>
              <a:r>
                <a:rPr lang="zh-CN" altLang="en-US" sz="2000" dirty="0"/>
                <a:t>问题。</a:t>
              </a:r>
              <a:endParaRPr lang="zh-CN" altLang="zh-CN" sz="2000" dirty="0"/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2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详见操作演示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14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9124" y="325120"/>
            <a:ext cx="23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培训资料的下载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运维人员的职责介绍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2020151"/>
            <a:ext cx="5840104" cy="2122799"/>
            <a:chOff x="1163808" y="1972033"/>
            <a:chExt cx="7824031" cy="2799055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972033"/>
              <a:ext cx="2488372" cy="2531918"/>
              <a:chOff x="971551" y="1624013"/>
              <a:chExt cx="1905000" cy="1938337"/>
            </a:xfrm>
          </p:grpSpPr>
          <p:sp>
            <p:nvSpPr>
              <p:cNvPr id="4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971551" y="1624013"/>
                <a:ext cx="1905000" cy="1938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运维人员职责介绍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85961" y="1176834"/>
          <a:ext cx="734481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152128"/>
                <a:gridCol w="1440160"/>
                <a:gridCol w="1440160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顾问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职责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QQ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电话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林紫薇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财务运维，全面预算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1310269021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020-38882777</a:t>
                      </a:r>
                      <a:r>
                        <a:rPr lang="zh-CN" altLang="en-US" dirty="0" smtClean="0"/>
                        <a:t>转</a:t>
                      </a:r>
                      <a:r>
                        <a:rPr lang="en-US" altLang="zh-CN" dirty="0" smtClean="0"/>
                        <a:t>1298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谭廷琛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供应链运维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1448649724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020-38882777</a:t>
                      </a:r>
                      <a:r>
                        <a:rPr lang="zh-CN" altLang="en-US" dirty="0" smtClean="0"/>
                        <a:t>转</a:t>
                      </a:r>
                      <a:r>
                        <a:rPr lang="en-US" altLang="zh-CN" dirty="0" smtClean="0"/>
                        <a:t>1298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龚杰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财务运维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1425013919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020-38882777</a:t>
                      </a:r>
                      <a:r>
                        <a:rPr lang="zh-CN" altLang="en-US" dirty="0" smtClean="0"/>
                        <a:t>转</a:t>
                      </a:r>
                      <a:r>
                        <a:rPr lang="en-US" altLang="zh-CN" dirty="0" smtClean="0"/>
                        <a:t>1298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dirty="0" smtClean="0"/>
                        <a:t>陈雪莹</a:t>
                      </a:r>
                      <a:endParaRPr lang="zh-CN" dirty="0" smtClean="0"/>
                    </a:p>
                    <a:p>
                      <a:pPr algn="ctr"/>
                      <a:r>
                        <a:rPr lang="zh-CN" altLang="en-US" dirty="0" smtClean="0"/>
                        <a:t>郑棉鹏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权证运维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378604838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534536964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李卓航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共享运维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473000435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020-38882777</a:t>
                      </a:r>
                      <a:r>
                        <a:rPr lang="zh-CN" altLang="en-US" dirty="0" smtClean="0"/>
                        <a:t>转</a:t>
                      </a:r>
                      <a:r>
                        <a:rPr lang="en-US" altLang="zh-CN" dirty="0" smtClean="0"/>
                        <a:t>1298</a:t>
                      </a:r>
                      <a:endParaRPr lang="zh-CN" altLang="en-US" smtClean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答疑环节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339502"/>
            <a:ext cx="6858000" cy="64807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扫码签到，如已签到无需重复签到</a:t>
            </a:r>
            <a:endParaRPr lang="zh-CN" altLang="en-US" sz="2800" b="1" dirty="0"/>
          </a:p>
        </p:txBody>
      </p:sp>
      <p:pic>
        <p:nvPicPr>
          <p:cNvPr id="4" name="图片 3" descr="微信图片_20210113094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630" y="1106805"/>
            <a:ext cx="4032000" cy="378363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4554855" y="316631"/>
            <a:ext cx="3210560" cy="3335239"/>
            <a:chOff x="7173" y="1400"/>
            <a:chExt cx="5056" cy="5403"/>
          </a:xfrm>
        </p:grpSpPr>
        <p:grpSp>
          <p:nvGrpSpPr>
            <p:cNvPr id="3" name="Group 49"/>
            <p:cNvGrpSpPr/>
            <p:nvPr/>
          </p:nvGrpSpPr>
          <p:grpSpPr>
            <a:xfrm>
              <a:off x="7173" y="2574"/>
              <a:ext cx="725" cy="725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7173" y="3747"/>
              <a:ext cx="725" cy="725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7173" y="4920"/>
              <a:ext cx="725" cy="725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7173" y="1400"/>
              <a:ext cx="725" cy="725"/>
              <a:chOff x="4806253" y="1988840"/>
              <a:chExt cx="613472" cy="613471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1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8104" y="1497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登录与个人信息完善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8104" y="2633"/>
              <a:ext cx="4010" cy="60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问题的提出与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关闭步骤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04" y="3784"/>
              <a:ext cx="3893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常见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问题与资料下载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8104" y="4892"/>
              <a:ext cx="4025" cy="661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</a:t>
              </a: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维人员的职责介绍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48"/>
            <p:cNvGrpSpPr/>
            <p:nvPr/>
          </p:nvGrpSpPr>
          <p:grpSpPr>
            <a:xfrm>
              <a:off x="7173" y="6078"/>
              <a:ext cx="725" cy="725"/>
              <a:chOff x="4806253" y="1988840"/>
              <a:chExt cx="613472" cy="61347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6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49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60" name="TextBox 35"/>
            <p:cNvSpPr txBox="1"/>
            <p:nvPr/>
          </p:nvSpPr>
          <p:spPr>
            <a:xfrm>
              <a:off x="8004" y="6158"/>
              <a:ext cx="4125" cy="522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答疑环节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0" y="2122391"/>
            <a:ext cx="45527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登录与个人信息完善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3007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2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</a:t>
              </a: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6512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757" y="325120"/>
            <a:ext cx="232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登录与个人信息完善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0" y="2122170"/>
            <a:ext cx="48145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问题的提出与关闭步骤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535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1754374"/>
            <a:ext cx="8533090" cy="2388577"/>
            <a:chOff x="1163808" y="1621587"/>
            <a:chExt cx="11431844" cy="3149501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311397" y="2471827"/>
              <a:ext cx="8284255" cy="852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400" dirty="0" smtClean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详见操作演示  →</a:t>
              </a:r>
              <a:endParaRPr lang="zh-CN" altLang="en-US" sz="2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问题的提出与关闭步骤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常见问题与资料下载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8610" y="2767330"/>
            <a:ext cx="2115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656724"/>
            <a:ext cx="8272512" cy="3724096"/>
            <a:chOff x="1163808" y="174261"/>
            <a:chExt cx="11082746" cy="4910473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2583760" cy="2882363"/>
              <a:chOff x="971551" y="1355725"/>
              <a:chExt cx="1978025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1978025" cy="2206624"/>
                <a:chOff x="612" y="854"/>
                <a:chExt cx="1246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644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265078" y="2182262"/>
                <a:ext cx="1442189" cy="32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endParaRPr 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962299" y="174261"/>
              <a:ext cx="8284255" cy="4910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登录时若提示</a:t>
              </a:r>
              <a:r>
                <a:rPr lang="zh-CN" altLang="en-US" sz="2400" b="1" dirty="0"/>
                <a:t>用户不存在</a:t>
              </a:r>
              <a:r>
                <a:rPr lang="en-US" altLang="zh-CN" sz="2400" b="1" dirty="0"/>
                <a:t>/NC</a:t>
              </a:r>
              <a:r>
                <a:rPr lang="zh-CN" altLang="en-US" sz="2400" b="1" dirty="0"/>
                <a:t>跳转不了</a:t>
              </a:r>
              <a:r>
                <a:rPr lang="zh-CN" altLang="en-US" sz="2400" b="1" dirty="0" smtClean="0"/>
                <a:t>信息网</a:t>
              </a:r>
              <a:endParaRPr lang="en-US" altLang="zh-CN" sz="2400" b="1" dirty="0" smtClean="0"/>
            </a:p>
            <a:p>
              <a:endParaRPr lang="en-US" altLang="zh-CN" sz="2400" b="1" dirty="0" smtClean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 smtClean="0"/>
                <a:t>用户</a:t>
              </a:r>
              <a:r>
                <a:rPr lang="zh-CN" altLang="en-US" sz="2000" dirty="0"/>
                <a:t>第一次登录信息网必须先从</a:t>
              </a:r>
              <a:r>
                <a:rPr lang="en-US" altLang="zh-CN" sz="2000" dirty="0"/>
                <a:t>NC</a:t>
              </a:r>
              <a:r>
                <a:rPr lang="zh-CN" altLang="en-US" sz="2000" dirty="0"/>
                <a:t>跳转，</a:t>
              </a:r>
              <a:r>
                <a:rPr lang="zh-CN" altLang="en-US" sz="2000" dirty="0" smtClean="0"/>
                <a:t>绑定</a:t>
              </a:r>
              <a:r>
                <a:rPr lang="en-US" altLang="zh-CN" sz="2000" dirty="0" smtClean="0"/>
                <a:t>NC</a:t>
              </a:r>
              <a:r>
                <a:rPr lang="zh-CN" altLang="en-US" sz="2000" dirty="0"/>
                <a:t>系统和信息网的</a:t>
              </a:r>
              <a:r>
                <a:rPr lang="zh-CN" altLang="en-US" sz="2000" dirty="0" smtClean="0"/>
                <a:t>账号。若无法跳转，可找</a:t>
              </a:r>
              <a:r>
                <a:rPr lang="zh-CN" altLang="en-US" sz="2000" dirty="0"/>
                <a:t>运维</a:t>
              </a:r>
              <a:r>
                <a:rPr lang="zh-CN" altLang="en-US" sz="2000" dirty="0" smtClean="0"/>
                <a:t>人员进行</a:t>
              </a:r>
              <a:r>
                <a:rPr lang="zh-CN" altLang="en-US" sz="2000" dirty="0"/>
                <a:t>第一次跳</a:t>
              </a:r>
              <a:r>
                <a:rPr lang="zh-CN" altLang="en-US" sz="2000" dirty="0" smtClean="0"/>
                <a:t>转</a:t>
              </a:r>
              <a:r>
                <a:rPr lang="zh-CN" altLang="en-US" sz="2000" smtClean="0"/>
                <a:t>，之后即可</a:t>
              </a:r>
              <a:r>
                <a:rPr lang="zh-CN" altLang="en-US" sz="2000" dirty="0" smtClean="0"/>
                <a:t>正常</a:t>
              </a:r>
              <a:r>
                <a:rPr lang="zh-CN" altLang="en-US" sz="2000" dirty="0"/>
                <a:t>登录</a:t>
              </a:r>
              <a:r>
                <a:rPr lang="zh-CN" altLang="en-US" sz="2000" dirty="0" smtClean="0"/>
                <a:t>信息网。</a:t>
              </a:r>
              <a:endParaRPr lang="en-US" altLang="zh-CN" sz="2000" dirty="0" smtClean="0"/>
            </a:p>
            <a:p>
              <a:endParaRPr lang="en-US" altLang="zh-CN" sz="2000" dirty="0"/>
            </a:p>
            <a:p>
              <a:r>
                <a:rPr lang="zh-CN" altLang="zh-CN" sz="2400" b="1" dirty="0"/>
                <a:t>财务信息网登陆网址</a:t>
              </a:r>
              <a:r>
                <a:rPr lang="zh-CN" altLang="zh-CN" sz="2400" dirty="0" smtClean="0"/>
                <a:t>：</a:t>
              </a:r>
              <a:endParaRPr lang="en-US" altLang="zh-CN" sz="2400" dirty="0" smtClean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en-US" sz="2000" dirty="0"/>
                <a:t>网址：</a:t>
              </a:r>
              <a:r>
                <a:rPr lang="en-US" altLang="zh-CN" sz="2000" dirty="0">
                  <a:hlinkClick r:id="rId1"/>
                </a:rPr>
                <a:t>http://192.168.6.168:89/</a:t>
              </a:r>
              <a:endParaRPr lang="en-US" altLang="zh-CN" sz="2000" dirty="0"/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CN" altLang="zh-CN" sz="2000" dirty="0"/>
                <a:t>登录用户为</a:t>
              </a:r>
              <a:r>
                <a:rPr lang="en-US" altLang="zh-CN" sz="2000" dirty="0"/>
                <a:t>NC</a:t>
              </a:r>
              <a:r>
                <a:rPr lang="zh-CN" altLang="zh-CN" sz="2000" dirty="0"/>
                <a:t>系统账号，</a:t>
              </a:r>
              <a:r>
                <a:rPr lang="zh-CN" altLang="en-US" sz="2000" dirty="0"/>
                <a:t>初始</a:t>
              </a:r>
              <a:r>
                <a:rPr lang="zh-CN" altLang="zh-CN" sz="2000" dirty="0"/>
                <a:t>密码：</a:t>
              </a:r>
              <a:r>
                <a:rPr lang="en-US" altLang="zh-CN" sz="2000" dirty="0"/>
                <a:t>123456</a:t>
              </a:r>
              <a:r>
                <a:rPr lang="zh-CN" altLang="zh-CN" sz="2000" dirty="0"/>
                <a:t>（忘记密码请联系</a:t>
              </a:r>
              <a:r>
                <a:rPr lang="zh-CN" altLang="en-US" sz="2000" dirty="0"/>
                <a:t>运维</a:t>
              </a:r>
              <a:r>
                <a:rPr lang="zh-CN" altLang="zh-CN" sz="2000" dirty="0"/>
                <a:t>重置）</a:t>
              </a:r>
              <a:endParaRPr lang="en-US" altLang="zh-CN" sz="2000" dirty="0"/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27470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-54892" y="328693"/>
            <a:ext cx="253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85aee3e1-999c-4f40-ac63-9f20bde045f7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WPS 演示</Application>
  <PresentationFormat>全屏显示(16:9)</PresentationFormat>
  <Paragraphs>153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Arial Unicode MS</vt:lpstr>
      <vt:lpstr>Calibri</vt:lpstr>
      <vt:lpstr>黑体</vt:lpstr>
      <vt:lpstr>www.33ppt.com</vt:lpstr>
      <vt:lpstr>PowerPoint 演示文稿</vt:lpstr>
      <vt:lpstr>扫码签到，如已签到无需重复签到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ttc</cp:lastModifiedBy>
  <cp:revision>53</cp:revision>
  <dcterms:created xsi:type="dcterms:W3CDTF">2014-11-09T01:07:00Z</dcterms:created>
  <dcterms:modified xsi:type="dcterms:W3CDTF">2021-01-21T03:37:47Z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