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07" r:id="rId3"/>
    <p:sldId id="865" r:id="rId5"/>
    <p:sldId id="919" r:id="rId6"/>
    <p:sldId id="929" r:id="rId7"/>
    <p:sldId id="914" r:id="rId8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163C46"/>
    <a:srgbClr val="940000"/>
    <a:srgbClr val="0075BF"/>
    <a:srgbClr val="0087CD"/>
    <a:srgbClr val="C68F06"/>
    <a:srgbClr val="DB2C03"/>
    <a:srgbClr val="EBAC07"/>
    <a:srgbClr val="008487"/>
    <a:srgbClr val="008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49" d="100"/>
          <a:sy n="149" d="100"/>
        </p:scale>
        <p:origin x="108" y="138"/>
      </p:cViewPr>
      <p:guideLst>
        <p:guide orient="horz" pos="177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31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467544" y="289467"/>
            <a:ext cx="199011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467544" y="482768"/>
            <a:ext cx="1804166" cy="26665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 userDrawn="1"/>
        </p:nvSpPr>
        <p:spPr>
          <a:xfrm rot="5400000">
            <a:off x="-117418" y="330604"/>
            <a:ext cx="720075" cy="305833"/>
          </a:xfrm>
          <a:prstGeom prst="triangl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 userDrawn="1"/>
        </p:nvSpPr>
        <p:spPr>
          <a:xfrm rot="16200000">
            <a:off x="8452048" y="4451548"/>
            <a:ext cx="691952" cy="69195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 userDrawn="1"/>
        </p:nvSpPr>
        <p:spPr>
          <a:xfrm rot="16200000">
            <a:off x="8604448" y="4603948"/>
            <a:ext cx="539552" cy="53955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2c0aa58192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25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6.png"/><Relationship Id="rId3" Type="http://schemas.openxmlformats.org/officeDocument/2006/relationships/tags" Target="../tags/tag4.xml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62585" y="1059180"/>
            <a:ext cx="28467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spc="-3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endParaRPr lang="en-US" altLang="zh-CN" sz="6600" b="1" spc="-3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585" y="2115820"/>
            <a:ext cx="4761865" cy="134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3600" b="1" dirty="0">
                <a:solidFill>
                  <a:srgbClr val="03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全国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财务系统基本</a:t>
            </a:r>
            <a:r>
              <a:rPr 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  <a:endParaRPr lang="zh-CN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\Users\Administrator\Desktop\1559049842.jpg1559049842"/>
          <p:cNvPicPr>
            <a:picLocks noChangeAspect="1"/>
          </p:cNvPicPr>
          <p:nvPr/>
        </p:nvPicPr>
        <p:blipFill>
          <a:blip r:embed="rId1"/>
          <a:srcRect t="4469" b="4469"/>
          <a:stretch>
            <a:fillRect/>
          </a:stretch>
        </p:blipFill>
        <p:spPr>
          <a:xfrm rot="10800000">
            <a:off x="4473575" y="-35560"/>
            <a:ext cx="5813425" cy="3388995"/>
          </a:xfrm>
          <a:prstGeom prst="triangle">
            <a:avLst/>
          </a:prstGeom>
        </p:spPr>
      </p:pic>
      <p:sp>
        <p:nvSpPr>
          <p:cNvPr id="3" name="直角三角形 2"/>
          <p:cNvSpPr/>
          <p:nvPr/>
        </p:nvSpPr>
        <p:spPr>
          <a:xfrm rot="16200000">
            <a:off x="5184775" y="1261745"/>
            <a:ext cx="4220210" cy="381508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平行四边形 3"/>
          <p:cNvSpPr/>
          <p:nvPr/>
        </p:nvSpPr>
        <p:spPr>
          <a:xfrm flipH="1">
            <a:off x="3134995" y="-35560"/>
            <a:ext cx="6006465" cy="5261610"/>
          </a:xfrm>
          <a:prstGeom prst="parallelogram">
            <a:avLst>
              <a:gd name="adj" fmla="val 88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99080" y="-35560"/>
            <a:ext cx="1484630" cy="181483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774825" y="-626110"/>
            <a:ext cx="1644015" cy="19596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39194" y="3799314"/>
            <a:ext cx="1854835" cy="650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主讲人：林紫薇  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   期：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24" grpId="0"/>
      <p:bldP spid="27" grpId="0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2"/>
          <p:cNvSpPr/>
          <p:nvPr/>
        </p:nvSpPr>
        <p:spPr>
          <a:xfrm>
            <a:off x="-3067704" y="1647711"/>
            <a:ext cx="5364088" cy="11521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2"/>
          <p:cNvSpPr/>
          <p:nvPr/>
        </p:nvSpPr>
        <p:spPr>
          <a:xfrm>
            <a:off x="-1795682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3"/>
          <p:cNvSpPr txBox="1"/>
          <p:nvPr/>
        </p:nvSpPr>
        <p:spPr>
          <a:xfrm>
            <a:off x="259080" y="2472055"/>
            <a:ext cx="2263775" cy="79438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zh-CN" sz="4800" dirty="0">
                <a:solidFill>
                  <a:schemeClr val="bg1"/>
                </a:solidFill>
              </a:rPr>
              <a:t>扫码签到</a:t>
            </a:r>
            <a:endParaRPr lang="zh-CN" altLang="zh-CN" sz="4800" dirty="0">
              <a:solidFill>
                <a:schemeClr val="bg1"/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H="1">
            <a:off x="2296295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2132147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6225" y="3451225"/>
            <a:ext cx="1358900" cy="18021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36010" y="267335"/>
            <a:ext cx="4387850" cy="4312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48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549775" y="1333755"/>
            <a:ext cx="3147060" cy="2695205"/>
            <a:chOff x="4806253" y="1988840"/>
            <a:chExt cx="4196080" cy="3593606"/>
          </a:xfrm>
        </p:grpSpPr>
        <p:grpSp>
          <p:nvGrpSpPr>
            <p:cNvPr id="3" name="Group 49"/>
            <p:cNvGrpSpPr/>
            <p:nvPr/>
          </p:nvGrpSpPr>
          <p:grpSpPr>
            <a:xfrm>
              <a:off x="4806253" y="2982218"/>
              <a:ext cx="613472" cy="613472"/>
              <a:chOff x="4806253" y="2982218"/>
              <a:chExt cx="613472" cy="613472"/>
            </a:xfrm>
          </p:grpSpPr>
          <p:sp>
            <p:nvSpPr>
              <p:cNvPr id="44" name="Oval 8"/>
              <p:cNvSpPr/>
              <p:nvPr/>
            </p:nvSpPr>
            <p:spPr>
              <a:xfrm>
                <a:off x="4806253" y="2982218"/>
                <a:ext cx="613472" cy="613472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9"/>
              <p:cNvSpPr/>
              <p:nvPr/>
            </p:nvSpPr>
            <p:spPr bwMode="auto">
              <a:xfrm>
                <a:off x="5000294" y="3171416"/>
                <a:ext cx="225388" cy="225388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" name="Group 50"/>
            <p:cNvGrpSpPr/>
            <p:nvPr/>
          </p:nvGrpSpPr>
          <p:grpSpPr>
            <a:xfrm>
              <a:off x="4806253" y="3975596"/>
              <a:ext cx="613472" cy="613472"/>
              <a:chOff x="4806253" y="3975596"/>
              <a:chExt cx="613472" cy="613472"/>
            </a:xfrm>
          </p:grpSpPr>
          <p:sp>
            <p:nvSpPr>
              <p:cNvPr id="42" name="Oval 11"/>
              <p:cNvSpPr/>
              <p:nvPr/>
            </p:nvSpPr>
            <p:spPr>
              <a:xfrm>
                <a:off x="4806253" y="3975596"/>
                <a:ext cx="613472" cy="613472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12"/>
              <p:cNvSpPr/>
              <p:nvPr/>
            </p:nvSpPr>
            <p:spPr bwMode="auto">
              <a:xfrm>
                <a:off x="5003891" y="4174066"/>
                <a:ext cx="197601" cy="225388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Group 51"/>
            <p:cNvGrpSpPr/>
            <p:nvPr/>
          </p:nvGrpSpPr>
          <p:grpSpPr>
            <a:xfrm>
              <a:off x="4806253" y="4968974"/>
              <a:ext cx="613472" cy="613472"/>
              <a:chOff x="4806253" y="4968974"/>
              <a:chExt cx="613472" cy="613472"/>
            </a:xfrm>
          </p:grpSpPr>
          <p:sp>
            <p:nvSpPr>
              <p:cNvPr id="35" name="Oval 17"/>
              <p:cNvSpPr/>
              <p:nvPr/>
            </p:nvSpPr>
            <p:spPr>
              <a:xfrm>
                <a:off x="4806253" y="4968974"/>
                <a:ext cx="613472" cy="613472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6" name="Group 18"/>
              <p:cNvGrpSpPr/>
              <p:nvPr/>
            </p:nvGrpSpPr>
            <p:grpSpPr bwMode="auto">
              <a:xfrm>
                <a:off x="4999337" y="5167444"/>
                <a:ext cx="225387" cy="225387"/>
                <a:chOff x="0" y="0"/>
                <a:chExt cx="577" cy="574"/>
              </a:xfrm>
              <a:solidFill>
                <a:schemeClr val="bg1"/>
              </a:solidFill>
            </p:grpSpPr>
            <p:sp>
              <p:nvSpPr>
                <p:cNvPr id="37" name="Freeform: Shape 19"/>
                <p:cNvSpPr/>
                <p:nvPr/>
              </p:nvSpPr>
              <p:spPr bwMode="auto">
                <a:xfrm>
                  <a:off x="368" y="368"/>
                  <a:ext cx="205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Freeform: Shape 20"/>
                <p:cNvSpPr/>
                <p:nvPr/>
              </p:nvSpPr>
              <p:spPr bwMode="auto">
                <a:xfrm>
                  <a:off x="328" y="304"/>
                  <a:ext cx="107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Freeform: Shape 21"/>
                <p:cNvSpPr/>
                <p:nvPr/>
              </p:nvSpPr>
              <p:spPr bwMode="auto">
                <a:xfrm>
                  <a:off x="0" y="0"/>
                  <a:ext cx="297" cy="289"/>
                </a:xfrm>
                <a:custGeom>
                  <a:avLst/>
                  <a:gdLst>
                    <a:gd name="T0" fmla="*/ 0 w 21222"/>
                    <a:gd name="T1" fmla="*/ 0 h 21211"/>
                    <a:gd name="T2" fmla="*/ 0 w 21222"/>
                    <a:gd name="T3" fmla="*/ 0 h 21211"/>
                    <a:gd name="T4" fmla="*/ 0 w 21222"/>
                    <a:gd name="T5" fmla="*/ 0 h 21211"/>
                    <a:gd name="T6" fmla="*/ 0 w 21222"/>
                    <a:gd name="T7" fmla="*/ 0 h 21211"/>
                    <a:gd name="T8" fmla="*/ 0 w 21222"/>
                    <a:gd name="T9" fmla="*/ 0 h 21211"/>
                    <a:gd name="T10" fmla="*/ 0 w 21222"/>
                    <a:gd name="T11" fmla="*/ 0 h 21211"/>
                    <a:gd name="T12" fmla="*/ 0 w 21222"/>
                    <a:gd name="T13" fmla="*/ 0 h 21211"/>
                    <a:gd name="T14" fmla="*/ 0 w 21222"/>
                    <a:gd name="T15" fmla="*/ 0 h 21211"/>
                    <a:gd name="T16" fmla="*/ 0 w 21222"/>
                    <a:gd name="T17" fmla="*/ 0 h 21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22" h="21211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Freeform: Shape 22"/>
                <p:cNvSpPr/>
                <p:nvPr/>
              </p:nvSpPr>
              <p:spPr bwMode="auto">
                <a:xfrm>
                  <a:off x="0" y="328"/>
                  <a:ext cx="298" cy="246"/>
                </a:xfrm>
                <a:custGeom>
                  <a:avLst/>
                  <a:gdLst>
                    <a:gd name="T0" fmla="*/ 0 w 21116"/>
                    <a:gd name="T1" fmla="*/ 0 h 21374"/>
                    <a:gd name="T2" fmla="*/ 0 w 21116"/>
                    <a:gd name="T3" fmla="*/ 0 h 21374"/>
                    <a:gd name="T4" fmla="*/ 0 w 21116"/>
                    <a:gd name="T5" fmla="*/ 0 h 21374"/>
                    <a:gd name="T6" fmla="*/ 0 w 21116"/>
                    <a:gd name="T7" fmla="*/ 0 h 21374"/>
                    <a:gd name="T8" fmla="*/ 0 w 21116"/>
                    <a:gd name="T9" fmla="*/ 0 h 21374"/>
                    <a:gd name="T10" fmla="*/ 0 w 21116"/>
                    <a:gd name="T11" fmla="*/ 0 h 21374"/>
                    <a:gd name="T12" fmla="*/ 0 w 21116"/>
                    <a:gd name="T13" fmla="*/ 0 h 21374"/>
                    <a:gd name="T14" fmla="*/ 0 w 21116"/>
                    <a:gd name="T15" fmla="*/ 0 h 21374"/>
                    <a:gd name="T16" fmla="*/ 0 w 21116"/>
                    <a:gd name="T17" fmla="*/ 0 h 21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16" h="21374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Freeform: Shape 23"/>
                <p:cNvSpPr/>
                <p:nvPr/>
              </p:nvSpPr>
              <p:spPr bwMode="auto">
                <a:xfrm>
                  <a:off x="240" y="0"/>
                  <a:ext cx="337" cy="385"/>
                </a:xfrm>
                <a:custGeom>
                  <a:avLst/>
                  <a:gdLst>
                    <a:gd name="T0" fmla="*/ 0 w 21345"/>
                    <a:gd name="T1" fmla="*/ 0 h 21376"/>
                    <a:gd name="T2" fmla="*/ 0 w 21345"/>
                    <a:gd name="T3" fmla="*/ 0 h 21376"/>
                    <a:gd name="T4" fmla="*/ 0 w 21345"/>
                    <a:gd name="T5" fmla="*/ 0 h 21376"/>
                    <a:gd name="T6" fmla="*/ 0 w 21345"/>
                    <a:gd name="T7" fmla="*/ 0 h 21376"/>
                    <a:gd name="T8" fmla="*/ 0 w 21345"/>
                    <a:gd name="T9" fmla="*/ 0 h 21376"/>
                    <a:gd name="T10" fmla="*/ 0 w 21345"/>
                    <a:gd name="T11" fmla="*/ 0 h 21376"/>
                    <a:gd name="T12" fmla="*/ 0 w 21345"/>
                    <a:gd name="T13" fmla="*/ 0 h 21376"/>
                    <a:gd name="T14" fmla="*/ 0 w 21345"/>
                    <a:gd name="T15" fmla="*/ 0 h 21376"/>
                    <a:gd name="T16" fmla="*/ 0 w 21345"/>
                    <a:gd name="T17" fmla="*/ 0 h 21376"/>
                    <a:gd name="T18" fmla="*/ 0 w 21345"/>
                    <a:gd name="T19" fmla="*/ 0 h 21376"/>
                    <a:gd name="T20" fmla="*/ 0 w 21345"/>
                    <a:gd name="T21" fmla="*/ 0 h 21376"/>
                    <a:gd name="T22" fmla="*/ 0 w 21345"/>
                    <a:gd name="T23" fmla="*/ 0 h 21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45" h="21376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7" name="Group 48"/>
            <p:cNvGrpSpPr/>
            <p:nvPr/>
          </p:nvGrpSpPr>
          <p:grpSpPr>
            <a:xfrm>
              <a:off x="4806253" y="1988840"/>
              <a:ext cx="613472" cy="613472"/>
              <a:chOff x="4806253" y="1988840"/>
              <a:chExt cx="613472" cy="613472"/>
            </a:xfrm>
          </p:grpSpPr>
          <p:sp>
            <p:nvSpPr>
              <p:cNvPr id="25" name="Oval 25"/>
              <p:cNvSpPr/>
              <p:nvPr/>
            </p:nvSpPr>
            <p:spPr>
              <a:xfrm>
                <a:off x="4806253" y="1988840"/>
                <a:ext cx="613472" cy="613472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8" name="Group 26"/>
              <p:cNvGrpSpPr/>
              <p:nvPr/>
            </p:nvGrpSpPr>
            <p:grpSpPr bwMode="auto">
              <a:xfrm>
                <a:off x="4998751" y="2166682"/>
                <a:ext cx="228478" cy="223844"/>
                <a:chOff x="0" y="0"/>
                <a:chExt cx="581" cy="573"/>
              </a:xfrm>
              <a:solidFill>
                <a:schemeClr val="bg1"/>
              </a:solidFill>
            </p:grpSpPr>
            <p:sp>
              <p:nvSpPr>
                <p:cNvPr id="27" name="Freeform: Shape 27"/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" name="Freeform: Shape 28"/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Freeform: Shape 29"/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Freeform: Shape 30"/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Freeform: Shape 31"/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Freeform: Shape 32"/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Freeform: Shape 33"/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Freeform: Shape 34"/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23" name="TextBox 35"/>
            <p:cNvSpPr txBox="1"/>
            <p:nvPr/>
          </p:nvSpPr>
          <p:spPr>
            <a:xfrm>
              <a:off x="5509833" y="2056574"/>
              <a:ext cx="3492500" cy="441960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pPr algn="l"/>
              <a:r>
                <a:rPr lang="en-US" alt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外部报表、全国税报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40"/>
            <p:cNvSpPr txBox="1"/>
            <p:nvPr/>
          </p:nvSpPr>
          <p:spPr>
            <a:xfrm>
              <a:off x="5558940" y="2982827"/>
              <a:ext cx="3395134" cy="513927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l"/>
              <a:r>
                <a:rPr lang="en-US" alt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月常见运维操作问题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43"/>
            <p:cNvSpPr txBox="1"/>
            <p:nvPr/>
          </p:nvSpPr>
          <p:spPr>
            <a:xfrm>
              <a:off x="5594499" y="3975966"/>
              <a:ext cx="3296074" cy="559647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pPr algn="l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往来核销基础操作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46"/>
            <p:cNvSpPr txBox="1"/>
            <p:nvPr/>
          </p:nvSpPr>
          <p:spPr>
            <a:xfrm>
              <a:off x="5594499" y="4945399"/>
              <a:ext cx="3407834" cy="559647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提问环节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矩形 2"/>
          <p:cNvSpPr/>
          <p:nvPr/>
        </p:nvSpPr>
        <p:spPr>
          <a:xfrm>
            <a:off x="-3204864" y="1635646"/>
            <a:ext cx="5364088" cy="11521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2"/>
          <p:cNvSpPr/>
          <p:nvPr/>
        </p:nvSpPr>
        <p:spPr>
          <a:xfrm>
            <a:off x="-1970942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5"/>
          <p:cNvGrpSpPr/>
          <p:nvPr/>
        </p:nvGrpSpPr>
        <p:grpSpPr>
          <a:xfrm>
            <a:off x="1200003" y="2648037"/>
            <a:ext cx="959221" cy="577323"/>
            <a:chOff x="5555940" y="623596"/>
            <a:chExt cx="1278961" cy="769763"/>
          </a:xfrm>
        </p:grpSpPr>
        <p:sp>
          <p:nvSpPr>
            <p:cNvPr id="46" name="TextBox 2"/>
            <p:cNvSpPr txBox="1"/>
            <p:nvPr/>
          </p:nvSpPr>
          <p:spPr>
            <a:xfrm>
              <a:off x="5555940" y="623596"/>
              <a:ext cx="1278961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52500"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  <a:r>
                <a:rPr lang="zh-CN" altLang="en-US" sz="384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3"/>
            <p:cNvSpPr txBox="1"/>
            <p:nvPr/>
          </p:nvSpPr>
          <p:spPr>
            <a:xfrm>
              <a:off x="5555940" y="1116360"/>
              <a:ext cx="1269578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CONTENTS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 flipH="1">
            <a:off x="2296295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2132147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6225" y="3451225"/>
            <a:ext cx="1358900" cy="1802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48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2"/>
          <p:cNvSpPr/>
          <p:nvPr/>
        </p:nvSpPr>
        <p:spPr>
          <a:xfrm>
            <a:off x="-3067704" y="1647711"/>
            <a:ext cx="5364088" cy="11521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2"/>
          <p:cNvSpPr/>
          <p:nvPr/>
        </p:nvSpPr>
        <p:spPr>
          <a:xfrm>
            <a:off x="-1795682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3"/>
          <p:cNvSpPr txBox="1"/>
          <p:nvPr/>
        </p:nvSpPr>
        <p:spPr>
          <a:xfrm>
            <a:off x="259080" y="2472055"/>
            <a:ext cx="2263775" cy="79438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zh-CN" sz="4800" dirty="0">
                <a:solidFill>
                  <a:schemeClr val="bg1"/>
                </a:solidFill>
              </a:rPr>
              <a:t>扫码签到</a:t>
            </a:r>
            <a:endParaRPr lang="zh-CN" altLang="zh-CN" sz="4800" dirty="0">
              <a:solidFill>
                <a:schemeClr val="bg1"/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H="1">
            <a:off x="2296295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2132147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6225" y="3451225"/>
            <a:ext cx="1358900" cy="18021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36010" y="267335"/>
            <a:ext cx="4387850" cy="4312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48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83707" y="2789684"/>
            <a:ext cx="373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谢谢您的观看！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c950a7b02087bf45327a2f9f8d3572c10dfcfd3"/>
          <p:cNvPicPr>
            <a:picLocks noChangeAspect="1"/>
          </p:cNvPicPr>
          <p:nvPr/>
        </p:nvPicPr>
        <p:blipFill>
          <a:blip r:embed="rId1"/>
          <a:srcRect b="8659"/>
          <a:stretch>
            <a:fillRect/>
          </a:stretch>
        </p:blipFill>
        <p:spPr>
          <a:xfrm rot="10800000">
            <a:off x="4267835" y="-34925"/>
            <a:ext cx="5813425" cy="3388995"/>
          </a:xfrm>
          <a:prstGeom prst="triangle">
            <a:avLst/>
          </a:prstGeom>
        </p:spPr>
      </p:pic>
      <p:sp>
        <p:nvSpPr>
          <p:cNvPr id="3" name="直角三角形 2"/>
          <p:cNvSpPr/>
          <p:nvPr/>
        </p:nvSpPr>
        <p:spPr>
          <a:xfrm rot="16200000">
            <a:off x="5180965" y="1265555"/>
            <a:ext cx="4166870" cy="375412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 flipH="1">
            <a:off x="3134995" y="-35560"/>
            <a:ext cx="6006465" cy="5261610"/>
          </a:xfrm>
          <a:prstGeom prst="parallelogram">
            <a:avLst>
              <a:gd name="adj" fmla="val 88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99080" y="-35560"/>
            <a:ext cx="1484630" cy="181483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774825" y="-626110"/>
            <a:ext cx="1644015" cy="19596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7" grpId="0"/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2838,&quot;width&quot;:2140}"/>
</p:tagLst>
</file>

<file path=ppt/tags/tag2.xml><?xml version="1.0" encoding="utf-8"?>
<p:tagLst xmlns:p="http://schemas.openxmlformats.org/presentationml/2006/main">
  <p:tag name="KSO_WM_UNIT_PLACING_PICTURE_USER_VIEWPORT" val="{&quot;height&quot;:12990,&quot;width&quot;:13215}"/>
</p:tagLst>
</file>

<file path=ppt/tags/tag3.xml><?xml version="1.0" encoding="utf-8"?>
<p:tagLst xmlns:p="http://schemas.openxmlformats.org/presentationml/2006/main">
  <p:tag name="KSO_WM_UNIT_PLACING_PICTURE_USER_VIEWPORT" val="{&quot;height&quot;:2838,&quot;width&quot;:2140}"/>
</p:tagLst>
</file>

<file path=ppt/tags/tag4.xml><?xml version="1.0" encoding="utf-8"?>
<p:tagLst xmlns:p="http://schemas.openxmlformats.org/presentationml/2006/main">
  <p:tag name="KSO_WM_UNIT_PLACING_PICTURE_USER_VIEWPORT" val="{&quot;height&quot;:12990,&quot;width&quot;:13215}"/>
</p:tagLst>
</file>

<file path=ppt/theme/theme1.xml><?xml version="1.0" encoding="utf-8"?>
<a:theme xmlns:a="http://schemas.openxmlformats.org/drawingml/2006/main" name="www.33ppt.com">
  <a:themeElements>
    <a:clrScheme name="自定义 9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BC1D0"/>
      </a:accent1>
      <a:accent2>
        <a:srgbClr val="E8804E"/>
      </a:accent2>
      <a:accent3>
        <a:srgbClr val="7BC1D0"/>
      </a:accent3>
      <a:accent4>
        <a:srgbClr val="E8804E"/>
      </a:accent4>
      <a:accent5>
        <a:srgbClr val="7BC1D0"/>
      </a:accent5>
      <a:accent6>
        <a:srgbClr val="E8804E"/>
      </a:accent6>
      <a:hlink>
        <a:srgbClr val="007FA2"/>
      </a:hlink>
      <a:folHlink>
        <a:srgbClr val="FF49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WPS 演示</Application>
  <PresentationFormat>全屏显示(16:9)</PresentationFormat>
  <Paragraphs>26</Paragraphs>
  <Slides>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Open Sans</vt:lpstr>
      <vt:lpstr>Segoe Print</vt:lpstr>
      <vt:lpstr>冬青黑体简体中文 W3</vt:lpstr>
      <vt:lpstr>黑体</vt:lpstr>
      <vt:lpstr>方正兰亭黑_GBK</vt:lpstr>
      <vt:lpstr>Calibri</vt:lpstr>
      <vt:lpstr>Arial Unicode MS</vt:lpstr>
      <vt:lpstr>www.33ppt.com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14.0000</AppVersion>
  <Manager>www.33ppt.com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creator>www.33ppt.com</dc:creator>
  <cp:keywords>www.33ppt.com</cp:keywords>
  <dc:description>www.33ppt.com</dc:description>
  <dc:subject>www.33ppt.com</dc:subject>
  <cp:category>www.33ppt.com</cp:category>
  <cp:lastModifiedBy>Administrator</cp:lastModifiedBy>
  <cp:revision>18</cp:revision>
  <dcterms:created xsi:type="dcterms:W3CDTF">2014-11-09T01:07:00Z</dcterms:created>
  <dcterms:modified xsi:type="dcterms:W3CDTF">2021-03-22T13:48:10Z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66E888B9C87349DBAF45FD54A8EF7866</vt:lpwstr>
  </property>
</Properties>
</file>