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607" r:id="rId2"/>
    <p:sldId id="865" r:id="rId3"/>
    <p:sldId id="919" r:id="rId4"/>
    <p:sldId id="929" r:id="rId5"/>
    <p:sldId id="914" r:id="rId6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163C46"/>
    <a:srgbClr val="940000"/>
    <a:srgbClr val="0075BF"/>
    <a:srgbClr val="0087CD"/>
    <a:srgbClr val="C68F06"/>
    <a:srgbClr val="DB2C03"/>
    <a:srgbClr val="EBAC07"/>
    <a:srgbClr val="008487"/>
    <a:srgbClr val="008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48" d="100"/>
          <a:sy n="148" d="100"/>
        </p:scale>
        <p:origin x="822" y="108"/>
      </p:cViewPr>
      <p:guideLst>
        <p:guide orient="horz" pos="177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31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467544" y="289467"/>
            <a:ext cx="199011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467544" y="482768"/>
            <a:ext cx="1804166" cy="26665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 userDrawn="1"/>
        </p:nvSpPr>
        <p:spPr>
          <a:xfrm rot="5400000">
            <a:off x="-117418" y="330604"/>
            <a:ext cx="720075" cy="305833"/>
          </a:xfrm>
          <a:prstGeom prst="triangl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 userDrawn="1"/>
        </p:nvSpPr>
        <p:spPr>
          <a:xfrm rot="16200000">
            <a:off x="8452048" y="4451548"/>
            <a:ext cx="691952" cy="69195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 userDrawn="1"/>
        </p:nvSpPr>
        <p:spPr>
          <a:xfrm rot="16200000">
            <a:off x="8604448" y="4603948"/>
            <a:ext cx="539552" cy="53955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2c0aa58192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t>2021/10/21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25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:fade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:fade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advTm="0">
        <p:fade/>
      </p:transition>
    </mc:Choice>
    <mc:Fallback xmlns="">
      <p:transition spd="slow" advTm="0">
        <p:fade/>
      </p:transition>
    </mc:Fallback>
  </mc:AlternateConten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62585" y="1059180"/>
            <a:ext cx="28467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spc="-3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2585" y="2115820"/>
            <a:ext cx="4761865" cy="134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3600" b="1" dirty="0">
                <a:solidFill>
                  <a:srgbClr val="03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全国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</a:t>
            </a: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财务系统基本</a:t>
            </a:r>
            <a:r>
              <a:rPr 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  <a:endParaRPr lang="zh-CN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\Users\Administrator\Desktop\1559049842.jpg1559049842"/>
          <p:cNvPicPr>
            <a:picLocks noChangeAspect="1"/>
          </p:cNvPicPr>
          <p:nvPr/>
        </p:nvPicPr>
        <p:blipFill>
          <a:blip r:embed="rId3"/>
          <a:srcRect t="4469" b="4469"/>
          <a:stretch>
            <a:fillRect/>
          </a:stretch>
        </p:blipFill>
        <p:spPr>
          <a:xfrm rot="10800000">
            <a:off x="4473575" y="-35560"/>
            <a:ext cx="5813425" cy="3388995"/>
          </a:xfrm>
          <a:prstGeom prst="triangle">
            <a:avLst/>
          </a:prstGeom>
        </p:spPr>
      </p:pic>
      <p:sp>
        <p:nvSpPr>
          <p:cNvPr id="3" name="直角三角形 2"/>
          <p:cNvSpPr/>
          <p:nvPr/>
        </p:nvSpPr>
        <p:spPr>
          <a:xfrm rot="16200000">
            <a:off x="5184775" y="1261745"/>
            <a:ext cx="4220210" cy="381508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平行四边形 3"/>
          <p:cNvSpPr/>
          <p:nvPr/>
        </p:nvSpPr>
        <p:spPr>
          <a:xfrm flipH="1">
            <a:off x="3134995" y="-35560"/>
            <a:ext cx="6006465" cy="5261610"/>
          </a:xfrm>
          <a:prstGeom prst="parallelogram">
            <a:avLst>
              <a:gd name="adj" fmla="val 88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99080" y="-35560"/>
            <a:ext cx="1484630" cy="181483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774825" y="-626110"/>
            <a:ext cx="1644015" cy="19596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39194" y="3799314"/>
            <a:ext cx="1875835" cy="625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主讲人：陈鑫韬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   期：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:fade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2"/>
          <p:cNvSpPr/>
          <p:nvPr/>
        </p:nvSpPr>
        <p:spPr>
          <a:xfrm>
            <a:off x="-3067704" y="1647711"/>
            <a:ext cx="5364088" cy="11521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2"/>
          <p:cNvSpPr/>
          <p:nvPr/>
        </p:nvSpPr>
        <p:spPr>
          <a:xfrm>
            <a:off x="-1795682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3"/>
          <p:cNvSpPr txBox="1"/>
          <p:nvPr/>
        </p:nvSpPr>
        <p:spPr>
          <a:xfrm>
            <a:off x="259080" y="2472055"/>
            <a:ext cx="2263775" cy="79438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zh-CN" sz="4800" dirty="0">
                <a:solidFill>
                  <a:schemeClr val="bg1"/>
                </a:solidFill>
              </a:rPr>
              <a:t>扫码签到</a:t>
            </a:r>
          </a:p>
        </p:txBody>
      </p:sp>
      <p:cxnSp>
        <p:nvCxnSpPr>
          <p:cNvPr id="52" name="直接连接符 51"/>
          <p:cNvCxnSpPr/>
          <p:nvPr/>
        </p:nvCxnSpPr>
        <p:spPr>
          <a:xfrm flipH="1">
            <a:off x="2296295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2132147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6225" y="3451225"/>
            <a:ext cx="1358900" cy="180213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CCB16E3-FB49-4A96-A318-9ACC3A926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54" y="502804"/>
            <a:ext cx="4244774" cy="4137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:fade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549775" y="1333755"/>
            <a:ext cx="3183927" cy="2552994"/>
            <a:chOff x="4806253" y="1988840"/>
            <a:chExt cx="4245236" cy="3403992"/>
          </a:xfrm>
        </p:grpSpPr>
        <p:grpSp>
          <p:nvGrpSpPr>
            <p:cNvPr id="3" name="Group 49"/>
            <p:cNvGrpSpPr/>
            <p:nvPr/>
          </p:nvGrpSpPr>
          <p:grpSpPr>
            <a:xfrm>
              <a:off x="4806253" y="2982218"/>
              <a:ext cx="613472" cy="613472"/>
              <a:chOff x="4806253" y="2982218"/>
              <a:chExt cx="613472" cy="613472"/>
            </a:xfrm>
          </p:grpSpPr>
          <p:sp>
            <p:nvSpPr>
              <p:cNvPr id="44" name="Oval 8"/>
              <p:cNvSpPr/>
              <p:nvPr/>
            </p:nvSpPr>
            <p:spPr>
              <a:xfrm>
                <a:off x="4806253" y="2982218"/>
                <a:ext cx="613472" cy="613472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9"/>
              <p:cNvSpPr/>
              <p:nvPr/>
            </p:nvSpPr>
            <p:spPr bwMode="auto">
              <a:xfrm>
                <a:off x="5000294" y="3171416"/>
                <a:ext cx="225388" cy="225388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" name="Group 50"/>
            <p:cNvGrpSpPr/>
            <p:nvPr/>
          </p:nvGrpSpPr>
          <p:grpSpPr>
            <a:xfrm>
              <a:off x="4806253" y="3975596"/>
              <a:ext cx="613472" cy="613472"/>
              <a:chOff x="4806253" y="3975596"/>
              <a:chExt cx="613472" cy="613472"/>
            </a:xfrm>
          </p:grpSpPr>
          <p:sp>
            <p:nvSpPr>
              <p:cNvPr id="42" name="Oval 11"/>
              <p:cNvSpPr/>
              <p:nvPr/>
            </p:nvSpPr>
            <p:spPr>
              <a:xfrm>
                <a:off x="4806253" y="3975596"/>
                <a:ext cx="613472" cy="613472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12"/>
              <p:cNvSpPr/>
              <p:nvPr/>
            </p:nvSpPr>
            <p:spPr bwMode="auto">
              <a:xfrm>
                <a:off x="5003891" y="4174066"/>
                <a:ext cx="197601" cy="225388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18"/>
            <p:cNvGrpSpPr/>
            <p:nvPr/>
          </p:nvGrpSpPr>
          <p:grpSpPr bwMode="auto">
            <a:xfrm>
              <a:off x="4999337" y="5167445"/>
              <a:ext cx="225387" cy="225387"/>
              <a:chOff x="0" y="0"/>
              <a:chExt cx="577" cy="574"/>
            </a:xfrm>
            <a:solidFill>
              <a:schemeClr val="bg1"/>
            </a:solidFill>
          </p:grpSpPr>
          <p:sp>
            <p:nvSpPr>
              <p:cNvPr id="37" name="Freeform: Shape 19"/>
              <p:cNvSpPr/>
              <p:nvPr/>
            </p:nvSpPr>
            <p:spPr bwMode="auto">
              <a:xfrm>
                <a:off x="368" y="368"/>
                <a:ext cx="205" cy="2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8447" y="8564"/>
                    </a:moveTo>
                    <a:lnTo>
                      <a:pt x="6893" y="0"/>
                    </a:lnTo>
                    <a:lnTo>
                      <a:pt x="0" y="6909"/>
                    </a:lnTo>
                    <a:lnTo>
                      <a:pt x="8514" y="18507"/>
                    </a:lnTo>
                    <a:cubicBezTo>
                      <a:pt x="10541" y="16972"/>
                      <a:pt x="14706" y="18290"/>
                      <a:pt x="18327" y="21600"/>
                    </a:cubicBezTo>
                    <a:lnTo>
                      <a:pt x="21600" y="18319"/>
                    </a:lnTo>
                    <a:cubicBezTo>
                      <a:pt x="18344" y="14739"/>
                      <a:pt x="17015" y="10625"/>
                      <a:pt x="18447" y="8564"/>
                    </a:cubicBezTo>
                    <a:close/>
                    <a:moveTo>
                      <a:pt x="14477" y="14461"/>
                    </a:moveTo>
                    <a:cubicBezTo>
                      <a:pt x="13723" y="15214"/>
                      <a:pt x="12501" y="15214"/>
                      <a:pt x="11748" y="14461"/>
                    </a:cubicBezTo>
                    <a:cubicBezTo>
                      <a:pt x="10995" y="13705"/>
                      <a:pt x="10995" y="12479"/>
                      <a:pt x="11749" y="11725"/>
                    </a:cubicBezTo>
                    <a:cubicBezTo>
                      <a:pt x="12502" y="10969"/>
                      <a:pt x="13724" y="10969"/>
                      <a:pt x="14477" y="11725"/>
                    </a:cubicBezTo>
                    <a:cubicBezTo>
                      <a:pt x="15230" y="12479"/>
                      <a:pt x="15230" y="13705"/>
                      <a:pt x="14477" y="14461"/>
                    </a:cubicBezTo>
                    <a:close/>
                    <a:moveTo>
                      <a:pt x="14477" y="1446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20"/>
              <p:cNvSpPr/>
              <p:nvPr/>
            </p:nvSpPr>
            <p:spPr bwMode="auto">
              <a:xfrm>
                <a:off x="328" y="304"/>
                <a:ext cx="107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4544" y="0"/>
                    </a:moveTo>
                    <a:lnTo>
                      <a:pt x="13967" y="562"/>
                    </a:lnTo>
                    <a:cubicBezTo>
                      <a:pt x="14018" y="3961"/>
                      <a:pt x="12593" y="7264"/>
                      <a:pt x="9866" y="9922"/>
                    </a:cubicBezTo>
                    <a:lnTo>
                      <a:pt x="24" y="19504"/>
                    </a:lnTo>
                    <a:cubicBezTo>
                      <a:pt x="18" y="19554"/>
                      <a:pt x="6" y="19602"/>
                      <a:pt x="0" y="19652"/>
                    </a:cubicBezTo>
                    <a:lnTo>
                      <a:pt x="2371" y="21600"/>
                    </a:lnTo>
                    <a:lnTo>
                      <a:pt x="21600" y="5798"/>
                    </a:lnTo>
                    <a:lnTo>
                      <a:pt x="14544" y="0"/>
                    </a:lnTo>
                    <a:close/>
                    <a:moveTo>
                      <a:pt x="14544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21"/>
              <p:cNvSpPr/>
              <p:nvPr/>
            </p:nvSpPr>
            <p:spPr bwMode="auto">
              <a:xfrm>
                <a:off x="0" y="0"/>
                <a:ext cx="297" cy="289"/>
              </a:xfrm>
              <a:custGeom>
                <a:avLst/>
                <a:gdLst>
                  <a:gd name="T0" fmla="*/ 0 w 21222"/>
                  <a:gd name="T1" fmla="*/ 0 h 21211"/>
                  <a:gd name="T2" fmla="*/ 0 w 21222"/>
                  <a:gd name="T3" fmla="*/ 0 h 21211"/>
                  <a:gd name="T4" fmla="*/ 0 w 21222"/>
                  <a:gd name="T5" fmla="*/ 0 h 21211"/>
                  <a:gd name="T6" fmla="*/ 0 w 21222"/>
                  <a:gd name="T7" fmla="*/ 0 h 21211"/>
                  <a:gd name="T8" fmla="*/ 0 w 21222"/>
                  <a:gd name="T9" fmla="*/ 0 h 21211"/>
                  <a:gd name="T10" fmla="*/ 0 w 21222"/>
                  <a:gd name="T11" fmla="*/ 0 h 21211"/>
                  <a:gd name="T12" fmla="*/ 0 w 21222"/>
                  <a:gd name="T13" fmla="*/ 0 h 21211"/>
                  <a:gd name="T14" fmla="*/ 0 w 21222"/>
                  <a:gd name="T15" fmla="*/ 0 h 21211"/>
                  <a:gd name="T16" fmla="*/ 0 w 21222"/>
                  <a:gd name="T17" fmla="*/ 0 h 21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222" h="21211">
                    <a:moveTo>
                      <a:pt x="15153" y="21211"/>
                    </a:moveTo>
                    <a:lnTo>
                      <a:pt x="17409" y="18463"/>
                    </a:lnTo>
                    <a:cubicBezTo>
                      <a:pt x="18368" y="17292"/>
                      <a:pt x="19694" y="16530"/>
                      <a:pt x="21146" y="16293"/>
                    </a:cubicBezTo>
                    <a:lnTo>
                      <a:pt x="21222" y="16201"/>
                    </a:lnTo>
                    <a:lnTo>
                      <a:pt x="6603" y="1165"/>
                    </a:lnTo>
                    <a:cubicBezTo>
                      <a:pt x="5093" y="-389"/>
                      <a:pt x="2643" y="-389"/>
                      <a:pt x="1133" y="1165"/>
                    </a:cubicBezTo>
                    <a:cubicBezTo>
                      <a:pt x="-378" y="2718"/>
                      <a:pt x="-378" y="5237"/>
                      <a:pt x="1133" y="6791"/>
                    </a:cubicBezTo>
                    <a:lnTo>
                      <a:pt x="15153" y="21211"/>
                    </a:lnTo>
                    <a:close/>
                    <a:moveTo>
                      <a:pt x="15153" y="2121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22"/>
              <p:cNvSpPr/>
              <p:nvPr/>
            </p:nvSpPr>
            <p:spPr bwMode="auto">
              <a:xfrm>
                <a:off x="0" y="328"/>
                <a:ext cx="298" cy="246"/>
              </a:xfrm>
              <a:custGeom>
                <a:avLst/>
                <a:gdLst>
                  <a:gd name="T0" fmla="*/ 0 w 21116"/>
                  <a:gd name="T1" fmla="*/ 0 h 21374"/>
                  <a:gd name="T2" fmla="*/ 0 w 21116"/>
                  <a:gd name="T3" fmla="*/ 0 h 21374"/>
                  <a:gd name="T4" fmla="*/ 0 w 21116"/>
                  <a:gd name="T5" fmla="*/ 0 h 21374"/>
                  <a:gd name="T6" fmla="*/ 0 w 21116"/>
                  <a:gd name="T7" fmla="*/ 0 h 21374"/>
                  <a:gd name="T8" fmla="*/ 0 w 21116"/>
                  <a:gd name="T9" fmla="*/ 0 h 21374"/>
                  <a:gd name="T10" fmla="*/ 0 w 21116"/>
                  <a:gd name="T11" fmla="*/ 0 h 21374"/>
                  <a:gd name="T12" fmla="*/ 0 w 21116"/>
                  <a:gd name="T13" fmla="*/ 0 h 21374"/>
                  <a:gd name="T14" fmla="*/ 0 w 21116"/>
                  <a:gd name="T15" fmla="*/ 0 h 21374"/>
                  <a:gd name="T16" fmla="*/ 0 w 21116"/>
                  <a:gd name="T17" fmla="*/ 0 h 21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16" h="21374">
                    <a:moveTo>
                      <a:pt x="17024" y="721"/>
                    </a:moveTo>
                    <a:cubicBezTo>
                      <a:pt x="16543" y="427"/>
                      <a:pt x="16052" y="191"/>
                      <a:pt x="15571" y="0"/>
                    </a:cubicBezTo>
                    <a:cubicBezTo>
                      <a:pt x="13915" y="235"/>
                      <a:pt x="7378" y="2037"/>
                      <a:pt x="6834" y="8291"/>
                    </a:cubicBezTo>
                    <a:cubicBezTo>
                      <a:pt x="6063" y="17146"/>
                      <a:pt x="1254" y="15657"/>
                      <a:pt x="153" y="15771"/>
                    </a:cubicBezTo>
                    <a:cubicBezTo>
                      <a:pt x="-484" y="15837"/>
                      <a:pt x="743" y="21126"/>
                      <a:pt x="6046" y="21364"/>
                    </a:cubicBezTo>
                    <a:cubicBezTo>
                      <a:pt x="11298" y="21600"/>
                      <a:pt x="20647" y="17485"/>
                      <a:pt x="21032" y="7006"/>
                    </a:cubicBezTo>
                    <a:lnTo>
                      <a:pt x="21116" y="6884"/>
                    </a:lnTo>
                    <a:cubicBezTo>
                      <a:pt x="20449" y="3612"/>
                      <a:pt x="18811" y="1844"/>
                      <a:pt x="17024" y="721"/>
                    </a:cubicBezTo>
                    <a:close/>
                    <a:moveTo>
                      <a:pt x="17024" y="721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23"/>
              <p:cNvSpPr/>
              <p:nvPr/>
            </p:nvSpPr>
            <p:spPr bwMode="auto">
              <a:xfrm>
                <a:off x="240" y="0"/>
                <a:ext cx="337" cy="385"/>
              </a:xfrm>
              <a:custGeom>
                <a:avLst/>
                <a:gdLst>
                  <a:gd name="T0" fmla="*/ 0 w 21345"/>
                  <a:gd name="T1" fmla="*/ 0 h 21376"/>
                  <a:gd name="T2" fmla="*/ 0 w 21345"/>
                  <a:gd name="T3" fmla="*/ 0 h 21376"/>
                  <a:gd name="T4" fmla="*/ 0 w 21345"/>
                  <a:gd name="T5" fmla="*/ 0 h 21376"/>
                  <a:gd name="T6" fmla="*/ 0 w 21345"/>
                  <a:gd name="T7" fmla="*/ 0 h 21376"/>
                  <a:gd name="T8" fmla="*/ 0 w 21345"/>
                  <a:gd name="T9" fmla="*/ 0 h 21376"/>
                  <a:gd name="T10" fmla="*/ 0 w 21345"/>
                  <a:gd name="T11" fmla="*/ 0 h 21376"/>
                  <a:gd name="T12" fmla="*/ 0 w 21345"/>
                  <a:gd name="T13" fmla="*/ 0 h 21376"/>
                  <a:gd name="T14" fmla="*/ 0 w 21345"/>
                  <a:gd name="T15" fmla="*/ 0 h 21376"/>
                  <a:gd name="T16" fmla="*/ 0 w 21345"/>
                  <a:gd name="T17" fmla="*/ 0 h 21376"/>
                  <a:gd name="T18" fmla="*/ 0 w 21345"/>
                  <a:gd name="T19" fmla="*/ 0 h 21376"/>
                  <a:gd name="T20" fmla="*/ 0 w 21345"/>
                  <a:gd name="T21" fmla="*/ 0 h 21376"/>
                  <a:gd name="T22" fmla="*/ 0 w 21345"/>
                  <a:gd name="T23" fmla="*/ 0 h 213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345" h="21376">
                    <a:moveTo>
                      <a:pt x="7963" y="16438"/>
                    </a:moveTo>
                    <a:lnTo>
                      <a:pt x="20844" y="3060"/>
                    </a:lnTo>
                    <a:cubicBezTo>
                      <a:pt x="21600" y="2274"/>
                      <a:pt x="21488" y="1102"/>
                      <a:pt x="20592" y="438"/>
                    </a:cubicBezTo>
                    <a:cubicBezTo>
                      <a:pt x="19696" y="-224"/>
                      <a:pt x="18359" y="-125"/>
                      <a:pt x="17602" y="661"/>
                    </a:cubicBezTo>
                    <a:lnTo>
                      <a:pt x="4720" y="14039"/>
                    </a:lnTo>
                    <a:cubicBezTo>
                      <a:pt x="3698" y="14005"/>
                      <a:pt x="2666" y="14368"/>
                      <a:pt x="1957" y="15106"/>
                    </a:cubicBezTo>
                    <a:lnTo>
                      <a:pt x="0" y="17139"/>
                    </a:lnTo>
                    <a:cubicBezTo>
                      <a:pt x="266" y="17232"/>
                      <a:pt x="533" y="17334"/>
                      <a:pt x="800" y="17450"/>
                    </a:cubicBezTo>
                    <a:cubicBezTo>
                      <a:pt x="2456" y="18154"/>
                      <a:pt x="4079" y="19406"/>
                      <a:pt x="4942" y="21376"/>
                    </a:cubicBezTo>
                    <a:lnTo>
                      <a:pt x="7225" y="19005"/>
                    </a:lnTo>
                    <a:cubicBezTo>
                      <a:pt x="7936" y="18266"/>
                      <a:pt x="8172" y="17316"/>
                      <a:pt x="7963" y="16438"/>
                    </a:cubicBezTo>
                    <a:close/>
                    <a:moveTo>
                      <a:pt x="7963" y="16438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48"/>
            <p:cNvGrpSpPr/>
            <p:nvPr/>
          </p:nvGrpSpPr>
          <p:grpSpPr>
            <a:xfrm>
              <a:off x="4806253" y="1988840"/>
              <a:ext cx="613472" cy="613472"/>
              <a:chOff x="4806253" y="1988840"/>
              <a:chExt cx="613472" cy="613472"/>
            </a:xfrm>
          </p:grpSpPr>
          <p:sp>
            <p:nvSpPr>
              <p:cNvPr id="25" name="Oval 25"/>
              <p:cNvSpPr/>
              <p:nvPr/>
            </p:nvSpPr>
            <p:spPr>
              <a:xfrm>
                <a:off x="4806253" y="1988840"/>
                <a:ext cx="613472" cy="613472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8" name="Group 26"/>
              <p:cNvGrpSpPr/>
              <p:nvPr/>
            </p:nvGrpSpPr>
            <p:grpSpPr bwMode="auto">
              <a:xfrm>
                <a:off x="4998751" y="2166682"/>
                <a:ext cx="228478" cy="223844"/>
                <a:chOff x="0" y="0"/>
                <a:chExt cx="581" cy="573"/>
              </a:xfrm>
              <a:solidFill>
                <a:schemeClr val="bg1"/>
              </a:solidFill>
            </p:grpSpPr>
            <p:sp>
              <p:nvSpPr>
                <p:cNvPr id="27" name="Freeform: Shape 27"/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Freeform: Shape 28"/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Freeform: Shape 29"/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30"/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31"/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Freeform: Shape 32"/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33"/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Freeform: Shape 34"/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23" name="TextBox 35"/>
            <p:cNvSpPr txBox="1"/>
            <p:nvPr/>
          </p:nvSpPr>
          <p:spPr>
            <a:xfrm>
              <a:off x="5558989" y="2061653"/>
              <a:ext cx="3492500" cy="441960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pPr algn="l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全国税报填报</a:t>
              </a:r>
            </a:p>
          </p:txBody>
        </p:sp>
        <p:sp>
          <p:nvSpPr>
            <p:cNvPr id="21" name="TextBox 40"/>
            <p:cNvSpPr txBox="1"/>
            <p:nvPr/>
          </p:nvSpPr>
          <p:spPr>
            <a:xfrm>
              <a:off x="5558940" y="2982827"/>
              <a:ext cx="3395134" cy="513927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l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报表上报、取消上报</a:t>
              </a:r>
            </a:p>
          </p:txBody>
        </p:sp>
        <p:sp>
          <p:nvSpPr>
            <p:cNvPr id="19" name="TextBox 43"/>
            <p:cNvSpPr txBox="1"/>
            <p:nvPr/>
          </p:nvSpPr>
          <p:spPr>
            <a:xfrm>
              <a:off x="5594499" y="3975966"/>
              <a:ext cx="3296074" cy="559647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提问环节</a:t>
              </a:r>
            </a:p>
          </p:txBody>
        </p:sp>
      </p:grpSp>
      <p:sp>
        <p:nvSpPr>
          <p:cNvPr id="48" name="矩形 2"/>
          <p:cNvSpPr/>
          <p:nvPr/>
        </p:nvSpPr>
        <p:spPr>
          <a:xfrm>
            <a:off x="-3204864" y="1635646"/>
            <a:ext cx="5364088" cy="11521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2"/>
          <p:cNvSpPr/>
          <p:nvPr/>
        </p:nvSpPr>
        <p:spPr>
          <a:xfrm>
            <a:off x="-1970942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5"/>
          <p:cNvGrpSpPr/>
          <p:nvPr/>
        </p:nvGrpSpPr>
        <p:grpSpPr>
          <a:xfrm>
            <a:off x="1200003" y="2648037"/>
            <a:ext cx="959221" cy="577323"/>
            <a:chOff x="5555940" y="623596"/>
            <a:chExt cx="1278961" cy="769763"/>
          </a:xfrm>
        </p:grpSpPr>
        <p:sp>
          <p:nvSpPr>
            <p:cNvPr id="46" name="TextBox 2"/>
            <p:cNvSpPr txBox="1"/>
            <p:nvPr/>
          </p:nvSpPr>
          <p:spPr>
            <a:xfrm>
              <a:off x="5555940" y="623596"/>
              <a:ext cx="1278961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67500" lnSpcReduction="10000"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  <a:r>
                <a:rPr lang="zh-CN" altLang="en-US" sz="384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</a:p>
          </p:txBody>
        </p:sp>
        <p:sp>
          <p:nvSpPr>
            <p:cNvPr id="47" name="TextBox 3"/>
            <p:cNvSpPr txBox="1"/>
            <p:nvPr/>
          </p:nvSpPr>
          <p:spPr>
            <a:xfrm>
              <a:off x="5555940" y="1116360"/>
              <a:ext cx="1269578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10000"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CONTENTS</a:t>
              </a:r>
            </a:p>
          </p:txBody>
        </p:sp>
      </p:grpSp>
      <p:cxnSp>
        <p:nvCxnSpPr>
          <p:cNvPr id="52" name="直接连接符 51"/>
          <p:cNvCxnSpPr/>
          <p:nvPr/>
        </p:nvCxnSpPr>
        <p:spPr>
          <a:xfrm flipH="1">
            <a:off x="2296295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2132147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6225" y="3451225"/>
            <a:ext cx="1358900" cy="1802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:fade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2"/>
          <p:cNvSpPr/>
          <p:nvPr/>
        </p:nvSpPr>
        <p:spPr>
          <a:xfrm>
            <a:off x="-3067704" y="1647711"/>
            <a:ext cx="5364088" cy="11521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2"/>
          <p:cNvSpPr/>
          <p:nvPr/>
        </p:nvSpPr>
        <p:spPr>
          <a:xfrm>
            <a:off x="-1795682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3"/>
          <p:cNvSpPr txBox="1"/>
          <p:nvPr/>
        </p:nvSpPr>
        <p:spPr>
          <a:xfrm>
            <a:off x="259080" y="2472055"/>
            <a:ext cx="2263775" cy="79438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zh-CN" sz="4800" dirty="0">
                <a:solidFill>
                  <a:schemeClr val="bg1"/>
                </a:solidFill>
              </a:rPr>
              <a:t>扫码签到</a:t>
            </a:r>
          </a:p>
        </p:txBody>
      </p:sp>
      <p:cxnSp>
        <p:nvCxnSpPr>
          <p:cNvPr id="52" name="直接连接符 51"/>
          <p:cNvCxnSpPr/>
          <p:nvPr/>
        </p:nvCxnSpPr>
        <p:spPr>
          <a:xfrm flipH="1">
            <a:off x="2296295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2132147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6225" y="3451225"/>
            <a:ext cx="1358900" cy="18021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E693DB6-77DD-4DA4-86CA-2B726C1FC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54" y="502804"/>
            <a:ext cx="4244774" cy="4137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:fade/>
      </p:transition>
    </mc:Choice>
    <mc:Fallback xmlns=""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83707" y="2789684"/>
            <a:ext cx="373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谢谢您的观看！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c950a7b02087bf45327a2f9f8d3572c10dfcfd3"/>
          <p:cNvPicPr>
            <a:picLocks noChangeAspect="1"/>
          </p:cNvPicPr>
          <p:nvPr/>
        </p:nvPicPr>
        <p:blipFill>
          <a:blip r:embed="rId3"/>
          <a:srcRect b="8659"/>
          <a:stretch>
            <a:fillRect/>
          </a:stretch>
        </p:blipFill>
        <p:spPr>
          <a:xfrm rot="10800000">
            <a:off x="4267835" y="-34925"/>
            <a:ext cx="5813425" cy="3388995"/>
          </a:xfrm>
          <a:prstGeom prst="triangle">
            <a:avLst/>
          </a:prstGeom>
        </p:spPr>
      </p:pic>
      <p:sp>
        <p:nvSpPr>
          <p:cNvPr id="3" name="直角三角形 2"/>
          <p:cNvSpPr/>
          <p:nvPr/>
        </p:nvSpPr>
        <p:spPr>
          <a:xfrm rot="16200000">
            <a:off x="5180965" y="1265555"/>
            <a:ext cx="4166870" cy="375412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 flipH="1">
            <a:off x="3134995" y="-35560"/>
            <a:ext cx="6006465" cy="5261610"/>
          </a:xfrm>
          <a:prstGeom prst="parallelogram">
            <a:avLst>
              <a:gd name="adj" fmla="val 88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99080" y="-35560"/>
            <a:ext cx="1484630" cy="181483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774825" y="-626110"/>
            <a:ext cx="1644015" cy="19596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838,&quot;width&quot;:214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838,&quot;width&quot;:2140}"/>
</p:tagLst>
</file>

<file path=ppt/theme/theme1.xml><?xml version="1.0" encoding="utf-8"?>
<a:theme xmlns:a="http://schemas.openxmlformats.org/drawingml/2006/main" name="www.33ppt.com">
  <a:themeElements>
    <a:clrScheme name="自定义 9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BC1D0"/>
      </a:accent1>
      <a:accent2>
        <a:srgbClr val="E8804E"/>
      </a:accent2>
      <a:accent3>
        <a:srgbClr val="7BC1D0"/>
      </a:accent3>
      <a:accent4>
        <a:srgbClr val="E8804E"/>
      </a:accent4>
      <a:accent5>
        <a:srgbClr val="7BC1D0"/>
      </a:accent5>
      <a:accent6>
        <a:srgbClr val="E8804E"/>
      </a:accent6>
      <a:hlink>
        <a:srgbClr val="007FA2"/>
      </a:hlink>
      <a:folHlink>
        <a:srgbClr val="FF49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44</Words>
  <Application>Microsoft Office PowerPoint</Application>
  <PresentationFormat>全屏显示(16:9)</PresentationFormat>
  <Paragraphs>15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微软雅黑</vt:lpstr>
      <vt:lpstr>Arial</vt:lpstr>
      <vt:lpstr>Calibri</vt:lpstr>
      <vt:lpstr>www.33ppt.com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www.33ppt.com</Manager>
  <Company>www.33ppt.com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>www.33ppt.com</dc:creator>
  <cp:keywords>www.33ppt.com</cp:keywords>
  <dc:description>www.33ppt.com</dc:description>
  <cp:lastModifiedBy>CHEN XINTAO</cp:lastModifiedBy>
  <cp:revision>20</cp:revision>
  <dcterms:created xsi:type="dcterms:W3CDTF">2014-11-09T01:07:00Z</dcterms:created>
  <dcterms:modified xsi:type="dcterms:W3CDTF">2021-10-21T01:49:19Z</dcterms:modified>
  <cp:category>www.33ppt.com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66E888B9C87349DBAF45FD54A8EF7866</vt:lpwstr>
  </property>
</Properties>
</file>